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76" r:id="rId4"/>
    <p:sldId id="277" r:id="rId5"/>
    <p:sldId id="279" r:id="rId6"/>
    <p:sldId id="280" r:id="rId7"/>
    <p:sldId id="281" r:id="rId8"/>
    <p:sldId id="282" r:id="rId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8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553720"/>
            <a:ext cx="9144000" cy="798195"/>
          </a:xfrm>
        </p:spPr>
        <p:txBody>
          <a:bodyPr>
            <a:normAutofit fontScale="90000"/>
          </a:bodyPr>
          <a:p>
            <a:r>
              <a:rPr lang="zh-CN" altLang="en-US"/>
              <a:t>一、形态特征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51180" y="1351280"/>
            <a:ext cx="10993755" cy="5306060"/>
          </a:xfrm>
        </p:spPr>
        <p:txBody>
          <a:bodyPr>
            <a:noAutofit/>
          </a:bodyPr>
          <a:p>
            <a:pPr algn="l"/>
            <a:r>
              <a:rPr lang="zh-CN" altLang="en-US" sz="2800"/>
              <a:t>别名：矮桐子、大红袍、臭八宝</a:t>
            </a:r>
            <a:endParaRPr lang="zh-CN" altLang="en-US" sz="2800"/>
          </a:p>
          <a:p>
            <a:pPr algn="l"/>
            <a:r>
              <a:rPr lang="en-US" altLang="zh-CN" sz="2800"/>
              <a:t>1</a:t>
            </a:r>
            <a:r>
              <a:rPr lang="zh-CN" altLang="en-US" sz="2800"/>
              <a:t>、落叶灌木，高</a:t>
            </a:r>
            <a:r>
              <a:rPr lang="en-US" altLang="zh-CN" sz="2800"/>
              <a:t>1-2</a:t>
            </a:r>
            <a:r>
              <a:rPr lang="zh-CN" altLang="en-US" sz="2800"/>
              <a:t>米</a:t>
            </a:r>
            <a:endParaRPr lang="zh-CN" altLang="en-US" sz="2800"/>
          </a:p>
          <a:p>
            <a:pPr algn="l"/>
            <a:r>
              <a:rPr lang="en-US" altLang="zh-CN" sz="2800"/>
              <a:t>2</a:t>
            </a:r>
            <a:r>
              <a:rPr lang="zh-CN" altLang="en-US" sz="2800"/>
              <a:t>、叶对生，广卵形，基部心形，边缘有锯齿而稍带波状，上面深绿色而粗糙，具密集短毛，下面淡绿色而近光滑，唯脉上有短柔毛，触之有臭气</a:t>
            </a:r>
            <a:endParaRPr lang="zh-CN" altLang="en-US" sz="2800"/>
          </a:p>
          <a:p>
            <a:pPr algn="l"/>
            <a:r>
              <a:rPr lang="en-US" altLang="zh-CN" sz="2800"/>
              <a:t>3</a:t>
            </a:r>
            <a:r>
              <a:rPr lang="zh-CN" altLang="en-US" sz="2800"/>
              <a:t>、叶柄长约</a:t>
            </a:r>
            <a:r>
              <a:rPr lang="en-US" altLang="zh-CN" sz="2800"/>
              <a:t>8</a:t>
            </a:r>
            <a:r>
              <a:rPr lang="zh-CN" altLang="en-US" sz="2800"/>
              <a:t>厘米</a:t>
            </a:r>
            <a:endParaRPr lang="zh-CN" altLang="en-US" sz="2800"/>
          </a:p>
          <a:p>
            <a:pPr algn="l"/>
            <a:r>
              <a:rPr lang="en-US" altLang="zh-CN" sz="2800"/>
              <a:t>4</a:t>
            </a:r>
            <a:r>
              <a:rPr lang="zh-CN" altLang="en-US" sz="2800"/>
              <a:t>、花蔷薇红色，有芳香，头状聚伞花序，径约</a:t>
            </a:r>
            <a:r>
              <a:rPr lang="en-US" altLang="zh-CN" sz="2800"/>
              <a:t>10</a:t>
            </a:r>
            <a:r>
              <a:rPr lang="zh-CN" altLang="en-US" sz="2800"/>
              <a:t>厘米</a:t>
            </a:r>
            <a:endParaRPr lang="zh-CN" altLang="en-US" sz="2800"/>
          </a:p>
          <a:p>
            <a:pPr algn="l"/>
            <a:r>
              <a:rPr lang="en-US" altLang="zh-CN" sz="2800"/>
              <a:t>5</a:t>
            </a:r>
            <a:r>
              <a:rPr lang="zh-CN" altLang="en-US" sz="2800"/>
              <a:t>、花萼小，漏斗形；花冠下部呈细管状；雄蕊</a:t>
            </a:r>
            <a:r>
              <a:rPr lang="en-US" altLang="zh-CN" sz="2800"/>
              <a:t>4</a:t>
            </a:r>
            <a:r>
              <a:rPr lang="zh-CN" altLang="en-US" sz="2800"/>
              <a:t>，花丝与花柱均伸出</a:t>
            </a:r>
            <a:endParaRPr lang="zh-CN" altLang="en-US" sz="2800"/>
          </a:p>
          <a:p>
            <a:pPr algn="l"/>
            <a:r>
              <a:rPr lang="en-US" altLang="zh-CN" sz="2800"/>
              <a:t>6</a:t>
            </a:r>
            <a:r>
              <a:rPr lang="zh-CN" altLang="en-US" sz="2800"/>
              <a:t>、核果，外围有宿存的花萼</a:t>
            </a:r>
            <a:endParaRPr lang="zh-CN" altLang="en-US" sz="2800"/>
          </a:p>
          <a:p>
            <a:pPr algn="l"/>
            <a:r>
              <a:rPr lang="en-US" altLang="zh-CN" sz="2800"/>
              <a:t>7</a:t>
            </a:r>
            <a:r>
              <a:rPr lang="zh-CN" altLang="en-US" sz="2800"/>
              <a:t>、花期</a:t>
            </a:r>
            <a:r>
              <a:rPr lang="en-US" altLang="zh-CN" sz="2800"/>
              <a:t>6-8</a:t>
            </a:r>
            <a:r>
              <a:rPr lang="zh-CN" altLang="en-US" sz="2800"/>
              <a:t>月，果期</a:t>
            </a:r>
            <a:r>
              <a:rPr lang="en-US" altLang="zh-CN" sz="2800"/>
              <a:t>9-10</a:t>
            </a:r>
            <a:r>
              <a:rPr lang="zh-CN" altLang="en-US" sz="2800"/>
              <a:t>月</a:t>
            </a:r>
            <a:endParaRPr lang="zh-CN" altLang="en-US" sz="2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553720"/>
            <a:ext cx="9144000" cy="798195"/>
          </a:xfrm>
        </p:spPr>
        <p:txBody>
          <a:bodyPr>
            <a:normAutofit fontScale="90000"/>
          </a:bodyPr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51180" y="1634490"/>
            <a:ext cx="10993755" cy="4548505"/>
          </a:xfrm>
        </p:spPr>
        <p:txBody>
          <a:bodyPr/>
          <a:p>
            <a:endParaRPr lang="zh-CN" altLang="en-US"/>
          </a:p>
        </p:txBody>
      </p:sp>
      <p:pic>
        <p:nvPicPr>
          <p:cNvPr id="4" name="图片 3" descr="臭牡丹-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76200"/>
            <a:ext cx="10057765" cy="670496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553720"/>
            <a:ext cx="9144000" cy="798195"/>
          </a:xfrm>
        </p:spPr>
        <p:txBody>
          <a:bodyPr>
            <a:normAutofit fontScale="90000"/>
          </a:bodyPr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51180" y="1634490"/>
            <a:ext cx="10993755" cy="4548505"/>
          </a:xfrm>
        </p:spPr>
        <p:txBody>
          <a:bodyPr/>
          <a:p>
            <a:endParaRPr lang="zh-CN" altLang="en-US"/>
          </a:p>
        </p:txBody>
      </p:sp>
      <p:pic>
        <p:nvPicPr>
          <p:cNvPr id="4" name="图片 3" descr="臭牡丹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76200"/>
            <a:ext cx="10057765" cy="67049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553720"/>
            <a:ext cx="9144000" cy="798195"/>
          </a:xfrm>
        </p:spPr>
        <p:txBody>
          <a:bodyPr>
            <a:normAutofit fontScale="90000"/>
          </a:bodyPr>
          <a:p>
            <a:r>
              <a:rPr lang="zh-CN" altLang="en-US"/>
              <a:t>二、分布与习性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51180" y="1634490"/>
            <a:ext cx="10993755" cy="4548505"/>
          </a:xfrm>
        </p:spPr>
        <p:txBody>
          <a:bodyPr/>
          <a:p>
            <a:pPr algn="l"/>
            <a:endParaRPr lang="en-US" altLang="zh-CN" sz="2800"/>
          </a:p>
          <a:p>
            <a:pPr algn="l"/>
            <a:r>
              <a:rPr lang="en-US" altLang="zh-CN" sz="2800"/>
              <a:t>1</a:t>
            </a:r>
            <a:r>
              <a:rPr lang="zh-CN" altLang="en-US" sz="2800"/>
              <a:t>、分布于越南、印度、马来西亚及我国的安徽、江西、湖南、江苏、浙江、湖北等地，常生于沟谷、山坡、及灌丛湿润处</a:t>
            </a:r>
            <a:endParaRPr lang="zh-CN" altLang="en-US" sz="2800"/>
          </a:p>
          <a:p>
            <a:pPr algn="l"/>
            <a:r>
              <a:rPr lang="en-US" altLang="zh-CN" sz="2800"/>
              <a:t>2</a:t>
            </a:r>
            <a:r>
              <a:rPr lang="zh-CN" altLang="en-US" sz="2800"/>
              <a:t>、喜阳光充足和湿润的环境，耐寒、耐旱、耐阴，宜在肥沃、疏松的腐叶中生长</a:t>
            </a:r>
            <a:endParaRPr lang="zh-CN" altLang="en-US" sz="2800"/>
          </a:p>
          <a:p>
            <a:pPr algn="l"/>
            <a:endParaRPr lang="zh-CN" altLang="en-US" sz="2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553720"/>
            <a:ext cx="9144000" cy="798195"/>
          </a:xfrm>
        </p:spPr>
        <p:txBody>
          <a:bodyPr>
            <a:normAutofit fontScale="90000"/>
          </a:bodyPr>
          <a:p>
            <a:r>
              <a:rPr lang="zh-CN" altLang="en-US"/>
              <a:t>三、繁殖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98805" y="1352550"/>
            <a:ext cx="10993755" cy="4806315"/>
          </a:xfrm>
        </p:spPr>
        <p:txBody>
          <a:bodyPr/>
          <a:p>
            <a:pPr algn="l"/>
            <a:endParaRPr lang="en-US" altLang="zh-CN" sz="2800"/>
          </a:p>
          <a:p>
            <a:pPr algn="l"/>
            <a:r>
              <a:rPr lang="en-US" altLang="zh-CN" sz="2800"/>
              <a:t>1</a:t>
            </a:r>
            <a:r>
              <a:rPr lang="zh-CN" altLang="en-US" sz="2800"/>
              <a:t>、以分株繁殖为主，在秋冬季的落叶之后，直到春季开始萌芽之前的这段时间进行。</a:t>
            </a:r>
            <a:endParaRPr lang="zh-CN" altLang="en-US" sz="2800"/>
          </a:p>
          <a:p>
            <a:pPr algn="l"/>
            <a:r>
              <a:rPr lang="en-US" altLang="zh-CN" sz="2800"/>
              <a:t>2</a:t>
            </a:r>
            <a:r>
              <a:rPr lang="zh-CN" altLang="en-US" sz="2800"/>
              <a:t>、播种繁殖，一般是在春季的时候进行播种。秋季采种、冬季沙藏、春季播种</a:t>
            </a:r>
            <a:endParaRPr lang="zh-CN" altLang="en-US" sz="2800"/>
          </a:p>
          <a:p>
            <a:pPr algn="l"/>
            <a:r>
              <a:rPr lang="en-US" altLang="zh-CN" sz="2800"/>
              <a:t>3</a:t>
            </a:r>
            <a:r>
              <a:rPr lang="zh-CN" altLang="en-US" sz="2800"/>
              <a:t>、根插繁殖，在梅雨季节进行。将臭牡丹的横长的根蘖切下来扦插到沙子里面，大概1——2周的时间就可以生根</a:t>
            </a:r>
            <a:endParaRPr lang="zh-CN" altLang="en-US" sz="2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553720"/>
            <a:ext cx="9144000" cy="798195"/>
          </a:xfrm>
        </p:spPr>
        <p:txBody>
          <a:bodyPr>
            <a:normAutofit fontScale="90000"/>
          </a:bodyPr>
          <a:p>
            <a:r>
              <a:rPr lang="zh-CN" altLang="en-US"/>
              <a:t>四、园林应用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51180" y="1634490"/>
            <a:ext cx="10993755" cy="4548505"/>
          </a:xfrm>
        </p:spPr>
        <p:txBody>
          <a:bodyPr/>
          <a:p>
            <a:pPr algn="l"/>
            <a:r>
              <a:rPr lang="en-US" altLang="zh-CN"/>
              <a:t>1</a:t>
            </a:r>
            <a:r>
              <a:rPr lang="zh-CN" altLang="en-US"/>
              <a:t>、</a:t>
            </a:r>
            <a:r>
              <a:rPr lang="zh-CN" altLang="en-US"/>
              <a:t>臭牡丹的叶片茂盛绿密，花朵形状优美，而且臭牡丹的花期也长，所以可以用来做地被植物。</a:t>
            </a:r>
            <a:endParaRPr lang="zh-CN" altLang="en-US"/>
          </a:p>
          <a:p>
            <a:pPr algn="l"/>
            <a:r>
              <a:rPr lang="en-US" altLang="zh-CN"/>
              <a:t>2</a:t>
            </a:r>
            <a:r>
              <a:rPr lang="zh-CN" altLang="en-US"/>
              <a:t>、</a:t>
            </a:r>
            <a:r>
              <a:rPr lang="zh-CN" altLang="en-US"/>
              <a:t>臭牡丹的根部的抓力很强，种植后可以用来保护坡地和水土，是一种十分不错的水土保持植物。</a:t>
            </a:r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553720"/>
            <a:ext cx="9144000" cy="798195"/>
          </a:xfrm>
        </p:spPr>
        <p:txBody>
          <a:bodyPr>
            <a:normAutofit fontScale="90000"/>
          </a:bodyPr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51180" y="1634490"/>
            <a:ext cx="10993755" cy="4548505"/>
          </a:xfrm>
        </p:spPr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96720" y="219075"/>
            <a:ext cx="8299450" cy="642048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510</Words>
  <Application>WPS 演示</Application>
  <PresentationFormat>宽屏</PresentationFormat>
  <Paragraphs>28</Paragraphs>
  <Slides>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9" baseType="lpstr">
      <vt:lpstr>Arial</vt:lpstr>
      <vt:lpstr>宋体</vt:lpstr>
      <vt:lpstr>Wingdings</vt:lpstr>
      <vt:lpstr>Calibri Light</vt:lpstr>
      <vt:lpstr>Calibri</vt:lpstr>
      <vt:lpstr>微软雅黑</vt:lpstr>
      <vt:lpstr>黑体</vt:lpstr>
      <vt:lpstr>Arial Unicode MS</vt:lpstr>
      <vt:lpstr>Arial Narrow</vt:lpstr>
      <vt:lpstr>Wingdings 2</vt:lpstr>
      <vt:lpstr>MingLiU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Administrator</cp:lastModifiedBy>
  <cp:revision>14</cp:revision>
  <dcterms:created xsi:type="dcterms:W3CDTF">2015-05-05T08:02:00Z</dcterms:created>
  <dcterms:modified xsi:type="dcterms:W3CDTF">2018-06-11T08:47:00Z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2052-10.1.0.7245</vt:lpwstr>
  </property>
</Properties>
</file>