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82" r:id="rId5"/>
    <p:sldId id="283" r:id="rId6"/>
    <p:sldId id="298" r:id="rId7"/>
    <p:sldId id="299" r:id="rId8"/>
    <p:sldId id="286" r:id="rId9"/>
    <p:sldId id="287" r:id="rId10"/>
    <p:sldId id="288" r:id="rId11"/>
    <p:sldId id="289" r:id="rId12"/>
    <p:sldId id="290" r:id="rId13"/>
    <p:sldId id="291" r:id="rId14"/>
    <p:sldId id="313" r:id="rId15"/>
    <p:sldId id="31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牡丹</a:t>
            </a:r>
            <a:endParaRPr lang="zh-CN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、毛茛科、芍药属植物，为多年生</a:t>
            </a:r>
            <a:r>
              <a:rPr lang="zh-CN" altLang="en-US" sz="2800">
                <a:solidFill>
                  <a:srgbClr val="0000FF"/>
                </a:solidFill>
              </a:rPr>
              <a:t>落叶灌木</a:t>
            </a:r>
            <a:endParaRPr lang="zh-CN" altLang="en-US" sz="2800">
              <a:solidFill>
                <a:srgbClr val="0000FF"/>
              </a:solidFill>
            </a:endParaRPr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、茎高达2米；分枝短而粗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、叶通常为二回三出复叶，偶尔近枝顶的叶为3小叶</a:t>
            </a:r>
            <a:endParaRPr lang="zh-CN" altLang="en-US" sz="2800"/>
          </a:p>
          <a:p>
            <a:pPr algn="l"/>
            <a:r>
              <a:rPr lang="en-US" altLang="zh-CN" sz="2800"/>
              <a:t>4</a:t>
            </a:r>
            <a:r>
              <a:rPr lang="zh-CN" altLang="en-US" sz="2800"/>
              <a:t>、花单生枝顶，苞片5，长椭圆形；萼片5，绿色，宽卵形，花瓣5或为重瓣，玫瑰色、红紫色、粉红色至白色</a:t>
            </a:r>
            <a:endParaRPr lang="zh-CN" altLang="en-US" sz="2800"/>
          </a:p>
          <a:p>
            <a:pPr algn="l"/>
            <a:r>
              <a:rPr lang="en-US" altLang="zh-CN" sz="2800"/>
              <a:t>5</a:t>
            </a:r>
            <a:r>
              <a:rPr lang="zh-CN" altLang="en-US" sz="2800"/>
              <a:t>、素有“花中之王”的美誉</a:t>
            </a:r>
            <a:endParaRPr lang="zh-CN" altLang="en-US" sz="2800"/>
          </a:p>
          <a:p>
            <a:pPr algn="l"/>
            <a:r>
              <a:rPr lang="en-US" altLang="zh-CN" sz="2800"/>
              <a:t>6</a:t>
            </a:r>
            <a:r>
              <a:rPr lang="zh-CN" altLang="en-US" sz="2800"/>
              <a:t>、以黄、绿、肉红、深红、银红为上品，尤其黄、绿为贵。牡丹花大而香，故又有“国色天香”之称</a:t>
            </a:r>
            <a:endParaRPr lang="zh-CN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生态习性与分布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、喜光照，耐旱，耐寒；低洼地、盐碱地不宜栽培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、芍药属长日照植物，花芽要在长日照下发育开花，混合芽萌发后，若光照时间不足，或在短日照条件下通常只长叶不开花或开花异常。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、欧、亚大陆温带地区</a:t>
            </a:r>
            <a:endParaRPr lang="zh-CN" altLang="en-US" sz="2800"/>
          </a:p>
          <a:p>
            <a:pPr algn="l"/>
            <a:endParaRPr lang="zh-CN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繁殖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zh-CN" altLang="en-US" sz="2800"/>
              <a:t>芍药传统的繁殖方法是用：分株、播种、扦插、压条等。其中以分株法最为易行，被广泛采用。播种法仅用于培育新品种、生产嫁接牡丹的砧木和药材生产。</a:t>
            </a:r>
            <a:endParaRPr lang="zh-CN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主要价值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、食用：芍药花粥、芍药花饼、芍药花茶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、药用价值：芍药的根鲜脆多汁，可供药用。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、芍药可做专类园、切花、花坛用花等，芍药花大色艳，观赏性佳，和牡丹搭配可在视觉效果上延长花期，因此常和牡丹搭配种植。芍药属于十大名花之一，也可做切花。</a:t>
            </a:r>
            <a:endParaRPr lang="zh-CN" altLang="en-US" sz="2800"/>
          </a:p>
          <a:p>
            <a:pPr algn="l"/>
            <a:r>
              <a:rPr lang="en-US" altLang="zh-CN" sz="2800"/>
              <a:t>4</a:t>
            </a:r>
            <a:r>
              <a:rPr lang="zh-CN" altLang="en-US" sz="2800"/>
              <a:t>、十大名花：花中之魁——梅花；王者之香——兰花；国色天香——牡丹；凌霜绽妍——菊花；月月常开——月季；繁花似锦——杜鹃；清丽脱俗——荷花；花中娇客——茶花；十里飘香——桂花；凌波玉立——水仙花。</a:t>
            </a:r>
            <a:endParaRPr lang="zh-CN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牡丹与芍药的区别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zh-CN" altLang="en-US" sz="3200"/>
              <a:t>牡丹的茎为木质，落叶后地上部分不枯死；芍药的茎为草质，落叶后地上部分枯死。正因如此，牡丹又叫“木芍药”，芍药又名“没骨花”。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0" name="表格 -1"/>
          <p:cNvGraphicFramePr/>
          <p:nvPr/>
        </p:nvGraphicFramePr>
        <p:xfrm>
          <a:off x="1810385" y="815975"/>
          <a:ext cx="9210040" cy="491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440"/>
                <a:gridCol w="3059430"/>
                <a:gridCol w="3773170"/>
              </a:tblGrid>
              <a:tr h="982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区别与联系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樱花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日本樱花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共同点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花单瓣，</a:t>
                      </a:r>
                      <a:r>
                        <a:rPr lang="en-US" altLang="zh-CN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个花瓣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花单瓣，</a:t>
                      </a:r>
                      <a:r>
                        <a:rPr lang="en-US" altLang="zh-CN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个花瓣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98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不同点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花小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花大且艳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9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花梗无毛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花梗有毛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9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开花时有少量绿叶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开花时无叶或有少量红色叶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1515" y="458470"/>
            <a:ext cx="741807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270510"/>
            <a:ext cx="5180965" cy="3847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65" y="648335"/>
            <a:ext cx="6104890" cy="453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90" y="870585"/>
            <a:ext cx="5822950" cy="483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25" y="419735"/>
            <a:ext cx="6138545" cy="5063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640" y="954405"/>
            <a:ext cx="7653655" cy="452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生态习性与分布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、性喜温暖、凉爽、干燥、阳光充足的环境。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、适宜在疏松、深厚、肥沃、地势高燥、排水良好的中性沙壤土中生长。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、充足的阳光对其生长较为有利，但不耐夏季烈日暴晒，温度在25℃以上则会使植株呈休眠状态。开花适温为17-20℃，但花前必须经过1-10℃的低温处理2-3个月才可。</a:t>
            </a:r>
            <a:endParaRPr lang="zh-CN" altLang="en-US" sz="2800"/>
          </a:p>
          <a:p>
            <a:pPr algn="l"/>
            <a:r>
              <a:rPr lang="en-US" altLang="zh-CN" sz="2800"/>
              <a:t>4</a:t>
            </a:r>
            <a:r>
              <a:rPr lang="zh-CN" altLang="en-US" sz="2800"/>
              <a:t>、牡丹栽培面积最大最集中的有菏泽、洛阳、北京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繁殖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zh-CN" altLang="en-US"/>
              <a:t>牡丹繁殖方法有分株、嫁接、播种等，但以分株及嫁接居多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主要价值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zh-CN" sz="2800"/>
              <a:t>、</a:t>
            </a:r>
            <a:r>
              <a:rPr lang="zh-CN" altLang="en-US" sz="2800"/>
              <a:t>观赏</a:t>
            </a:r>
            <a:r>
              <a:rPr lang="en-US" altLang="zh-CN" sz="2800"/>
              <a:t>:中国荷泽、洛阳均以牡丹为市花，荷泽曹州牡丹园、百花园、古今园及洛阳王城公园、牡丹公园和植物园，每年于4月15至25日举行牡丹花会。</a:t>
            </a:r>
            <a:endParaRPr lang="en-US" altLang="zh-CN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、食用</a:t>
            </a:r>
            <a:r>
              <a:rPr lang="en-US" altLang="zh-CN" sz="2800"/>
              <a:t>:牡丹鲜花瓣做牡丹羹，或配菜添色制作名菜的。牡丹花瓣还可蒸酒，制成的牡丹露酒口味香醇。</a:t>
            </a:r>
            <a:endParaRPr lang="en-US" altLang="zh-CN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、药用：药用栽培者品种单调，花多为白色。以根皮入药，称牡丹皮，又名丹皮、粉丹皮、刮丹皮等，系常用凉血祛瘀中药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zh-CN" altLang="en-US" sz="2800"/>
              <a:t>典故：隋炀帝、杨贵妃、欧阳修、蒲松龄、毛泽东</a:t>
            </a:r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芍药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pPr algn="l"/>
            <a:r>
              <a:rPr lang="en-US" altLang="zh-CN"/>
              <a:t>1</a:t>
            </a:r>
            <a:r>
              <a:rPr lang="zh-CN" altLang="en-US"/>
              <a:t>、毛茛科芍药属</a:t>
            </a:r>
            <a:r>
              <a:rPr lang="zh-CN" altLang="en-US">
                <a:solidFill>
                  <a:srgbClr val="0000FF"/>
                </a:solidFill>
              </a:rPr>
              <a:t>多年生草本</a:t>
            </a:r>
            <a:endParaRPr lang="zh-CN" altLang="en-US">
              <a:solidFill>
                <a:srgbClr val="0000FF"/>
              </a:solidFill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、茎由根部簇生，高约50～110厘米，</a:t>
            </a:r>
            <a:r>
              <a:rPr lang="zh-CN" altLang="en-US">
                <a:solidFill>
                  <a:srgbClr val="0000FF"/>
                </a:solidFill>
              </a:rPr>
              <a:t>草本</a:t>
            </a:r>
            <a:r>
              <a:rPr lang="zh-CN" altLang="en-US">
                <a:solidFill>
                  <a:schemeClr val="tx1"/>
                </a:solidFill>
              </a:rPr>
              <a:t>，茎基部圆柱形，上端多棱角，向阳部分多呈紫红晕。</a:t>
            </a:r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、原种花白色，花径8～11厘米，花瓣5～13枚，倒卵形，雄蕊多数，花丝黄色，花盘浅杯状；园艺品种花色丰富，有白、粉、红、紫、黄、绿、黑和复色等，花径10～30厘米，花瓣可达上百枚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550" y="648335"/>
            <a:ext cx="9144000" cy="11779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7550" y="2016125"/>
            <a:ext cx="10922635" cy="433324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" y="268605"/>
            <a:ext cx="7706995" cy="482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55" y="648335"/>
            <a:ext cx="7960995" cy="5270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25" y="1145540"/>
            <a:ext cx="8580120" cy="504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WPS 演示</Application>
  <PresentationFormat>宽屏</PresentationFormat>
  <Paragraphs>86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Arial Unicode MS</vt:lpstr>
      <vt:lpstr>Arial Narrow</vt:lpstr>
      <vt:lpstr>Wingdings 2</vt:lpstr>
      <vt:lpstr>MingLiU</vt:lpstr>
      <vt:lpstr>Office 主题</vt:lpstr>
      <vt:lpstr>牡丹</vt:lpstr>
      <vt:lpstr>PowerPoint 演示文稿</vt:lpstr>
      <vt:lpstr>PowerPoint 演示文稿</vt:lpstr>
      <vt:lpstr>PowerPoint 演示文稿</vt:lpstr>
      <vt:lpstr>生态习性与分布</vt:lpstr>
      <vt:lpstr>繁殖</vt:lpstr>
      <vt:lpstr>主要价值</vt:lpstr>
      <vt:lpstr>芍药</vt:lpstr>
      <vt:lpstr>PowerPoint 演示文稿</vt:lpstr>
      <vt:lpstr>PowerPoint 演示文稿</vt:lpstr>
      <vt:lpstr>PowerPoint 演示文稿</vt:lpstr>
      <vt:lpstr>PowerPoint 演示文稿</vt:lpstr>
      <vt:lpstr>主要价值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28</cp:revision>
  <dcterms:created xsi:type="dcterms:W3CDTF">2015-05-05T08:02:00Z</dcterms:created>
  <dcterms:modified xsi:type="dcterms:W3CDTF">2018-04-19T00:33:33Z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