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3"/>
  </p:notesMasterIdLst>
  <p:sldIdLst>
    <p:sldId id="256" r:id="rId2"/>
    <p:sldId id="363" r:id="rId3"/>
    <p:sldId id="303" r:id="rId4"/>
    <p:sldId id="409" r:id="rId5"/>
    <p:sldId id="410" r:id="rId6"/>
    <p:sldId id="411" r:id="rId7"/>
    <p:sldId id="412" r:id="rId8"/>
    <p:sldId id="413" r:id="rId9"/>
    <p:sldId id="414" r:id="rId10"/>
    <p:sldId id="415" r:id="rId11"/>
    <p:sldId id="416" r:id="rId12"/>
    <p:sldId id="417" r:id="rId13"/>
    <p:sldId id="418" r:id="rId14"/>
    <p:sldId id="304" r:id="rId15"/>
    <p:sldId id="383" r:id="rId16"/>
    <p:sldId id="384" r:id="rId17"/>
    <p:sldId id="385" r:id="rId18"/>
    <p:sldId id="339" r:id="rId19"/>
    <p:sldId id="386" r:id="rId20"/>
    <p:sldId id="387" r:id="rId21"/>
    <p:sldId id="388" r:id="rId22"/>
    <p:sldId id="389" r:id="rId23"/>
    <p:sldId id="390" r:id="rId24"/>
    <p:sldId id="391" r:id="rId25"/>
    <p:sldId id="392" r:id="rId26"/>
    <p:sldId id="393" r:id="rId27"/>
    <p:sldId id="394" r:id="rId28"/>
    <p:sldId id="395" r:id="rId29"/>
    <p:sldId id="396" r:id="rId30"/>
    <p:sldId id="397" r:id="rId31"/>
    <p:sldId id="398" r:id="rId32"/>
    <p:sldId id="399" r:id="rId33"/>
    <p:sldId id="400" r:id="rId34"/>
    <p:sldId id="401" r:id="rId35"/>
    <p:sldId id="402" r:id="rId36"/>
    <p:sldId id="403" r:id="rId37"/>
    <p:sldId id="404" r:id="rId38"/>
    <p:sldId id="405" r:id="rId39"/>
    <p:sldId id="406" r:id="rId40"/>
    <p:sldId id="407" r:id="rId41"/>
    <p:sldId id="408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2028"/>
    <a:srgbClr val="ED7D31"/>
    <a:srgbClr val="000066"/>
    <a:srgbClr val="DF7835"/>
    <a:srgbClr val="DC676F"/>
    <a:srgbClr val="E7C627"/>
    <a:srgbClr val="332E35"/>
    <a:srgbClr val="3D75AF"/>
    <a:srgbClr val="F2E3E8"/>
    <a:srgbClr val="F9F2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82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54A9D2-AF8F-4A98-82A7-D731AD8A5D56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7A5DF5-107B-4028-B3E2-9C09BF4B07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006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zh-CN" altLang="en-US"/>
              <a:t>模板来自于 </a:t>
            </a:r>
            <a:r>
              <a:rPr lang="en-US" altLang="zh-CN"/>
              <a:t>http://meihua.docer.com/</a:t>
            </a:r>
            <a:endParaRPr lang="zh-CN" altLang="en-US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119439D2-B12A-4059-9254-1646191E8F2C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zh-CN" altLang="en-US"/>
              <a:t>模板来自于 </a:t>
            </a:r>
            <a:r>
              <a:rPr lang="en-US" altLang="zh-CN"/>
              <a:t>http://meihua.docer.com/</a:t>
            </a:r>
            <a:endParaRPr lang="zh-CN" altLang="en-US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119439D2-B12A-4059-9254-1646191E8F2C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2390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E7D5F-ABB7-492B-95A9-358F6734C3E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7EB0-01A1-4B1C-8238-5D7408FE6D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E7D5F-ABB7-492B-95A9-358F6734C3E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7EB0-01A1-4B1C-8238-5D7408FE6D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E7D5F-ABB7-492B-95A9-358F6734C3E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7EB0-01A1-4B1C-8238-5D7408FE6D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E7D5F-ABB7-492B-95A9-358F6734C3E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7EB0-01A1-4B1C-8238-5D7408FE6D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E7D5F-ABB7-492B-95A9-358F6734C3E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7EB0-01A1-4B1C-8238-5D7408FE6D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E7D5F-ABB7-492B-95A9-358F6734C3E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7EB0-01A1-4B1C-8238-5D7408FE6D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E7D5F-ABB7-492B-95A9-358F6734C3E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7EB0-01A1-4B1C-8238-5D7408FE6D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E7D5F-ABB7-492B-95A9-358F6734C3E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7EB0-01A1-4B1C-8238-5D7408FE6D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E7D5F-ABB7-492B-95A9-358F6734C3E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7EB0-01A1-4B1C-8238-5D7408FE6D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E7D5F-ABB7-492B-95A9-358F6734C3E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7EB0-01A1-4B1C-8238-5D7408FE6D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E7D5F-ABB7-492B-95A9-358F6734C3E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7EB0-01A1-4B1C-8238-5D7408FE6DA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MH_Others_1"/>
          <p:cNvSpPr/>
          <p:nvPr userDrawn="1">
            <p:custDataLst>
              <p:tags r:id="rId1"/>
            </p:custDataLst>
          </p:nvPr>
        </p:nvSpPr>
        <p:spPr bwMode="auto">
          <a:xfrm flipH="1">
            <a:off x="0" y="1152"/>
            <a:ext cx="9144000" cy="1125899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 wrap="square" lIns="0" tIns="0" rIns="54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zh-CN" altLang="en-US" sz="4400" b="1" dirty="0">
              <a:solidFill>
                <a:srgbClr val="FFFFFF"/>
              </a:solidFill>
              <a:latin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MH_Others_1"/>
          <p:cNvSpPr/>
          <p:nvPr userDrawn="1">
            <p:custDataLst>
              <p:tags r:id="rId2"/>
            </p:custDataLst>
          </p:nvPr>
        </p:nvSpPr>
        <p:spPr bwMode="auto">
          <a:xfrm flipH="1">
            <a:off x="0" y="1148313"/>
            <a:ext cx="9144000" cy="54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 wrap="square" lIns="0" tIns="0" rIns="54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zh-CN" altLang="en-US" sz="1050" b="1" dirty="0">
              <a:solidFill>
                <a:srgbClr val="FFFFFF"/>
              </a:solidFill>
              <a:latin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E7D5F-ABB7-492B-95A9-358F6734C3E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7EB0-01A1-4B1C-8238-5D7408FE6D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CE7D5F-ABB7-492B-95A9-358F6734C3E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77EB0-01A1-4B1C-8238-5D7408FE6D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71.xml"/><Relationship Id="rId7" Type="http://schemas.openxmlformats.org/officeDocument/2006/relationships/tags" Target="../tags/tag75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4" Type="http://schemas.openxmlformats.org/officeDocument/2006/relationships/tags" Target="../tags/tag72.xml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78.xml"/><Relationship Id="rId7" Type="http://schemas.openxmlformats.org/officeDocument/2006/relationships/tags" Target="../tags/tag82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85.xml"/><Relationship Id="rId7" Type="http://schemas.openxmlformats.org/officeDocument/2006/relationships/tags" Target="../tags/tag89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92.xml"/><Relationship Id="rId7" Type="http://schemas.openxmlformats.org/officeDocument/2006/relationships/tags" Target="../tags/tag96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99.xml"/><Relationship Id="rId7" Type="http://schemas.openxmlformats.org/officeDocument/2006/relationships/tags" Target="../tags/tag103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107.xml"/><Relationship Id="rId7" Type="http://schemas.openxmlformats.org/officeDocument/2006/relationships/tags" Target="../tags/tag111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10" Type="http://schemas.openxmlformats.org/officeDocument/2006/relationships/image" Target="../media/image13.png"/><Relationship Id="rId4" Type="http://schemas.openxmlformats.org/officeDocument/2006/relationships/tags" Target="../tags/tag108.xml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114.xml"/><Relationship Id="rId7" Type="http://schemas.openxmlformats.org/officeDocument/2006/relationships/tags" Target="../tags/tag118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10" Type="http://schemas.openxmlformats.org/officeDocument/2006/relationships/image" Target="../media/image15.png"/><Relationship Id="rId4" Type="http://schemas.openxmlformats.org/officeDocument/2006/relationships/tags" Target="../tags/tag115.xml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122.xml"/><Relationship Id="rId7" Type="http://schemas.openxmlformats.org/officeDocument/2006/relationships/tags" Target="../tags/tag126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tags" Target="../tags/tag125.xml"/><Relationship Id="rId5" Type="http://schemas.openxmlformats.org/officeDocument/2006/relationships/tags" Target="../tags/tag124.xml"/><Relationship Id="rId4" Type="http://schemas.openxmlformats.org/officeDocument/2006/relationships/tags" Target="../tags/tag1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slideLayout" Target="../slideLayouts/slideLayout8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2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3.xml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5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5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5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10" Type="http://schemas.openxmlformats.org/officeDocument/2006/relationships/image" Target="../media/image1.png"/><Relationship Id="rId4" Type="http://schemas.openxmlformats.org/officeDocument/2006/relationships/tags" Target="../tags/tag25.xml"/><Relationship Id="rId9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5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37.xml"/><Relationship Id="rId3" Type="http://schemas.openxmlformats.org/officeDocument/2006/relationships/tags" Target="../tags/tag32.xml"/><Relationship Id="rId7" Type="http://schemas.openxmlformats.org/officeDocument/2006/relationships/tags" Target="../tags/tag36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10" Type="http://schemas.openxmlformats.org/officeDocument/2006/relationships/image" Target="../media/image2.png"/><Relationship Id="rId4" Type="http://schemas.openxmlformats.org/officeDocument/2006/relationships/tags" Target="../tags/tag33.xml"/><Relationship Id="rId9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45.xml"/><Relationship Id="rId3" Type="http://schemas.openxmlformats.org/officeDocument/2006/relationships/tags" Target="../tags/tag40.xml"/><Relationship Id="rId7" Type="http://schemas.openxmlformats.org/officeDocument/2006/relationships/tags" Target="../tags/tag44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10" Type="http://schemas.openxmlformats.org/officeDocument/2006/relationships/image" Target="../media/image3.png"/><Relationship Id="rId4" Type="http://schemas.openxmlformats.org/officeDocument/2006/relationships/tags" Target="../tags/tag41.xml"/><Relationship Id="rId9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3" Type="http://schemas.openxmlformats.org/officeDocument/2006/relationships/tags" Target="../tags/tag48.xml"/><Relationship Id="rId7" Type="http://schemas.openxmlformats.org/officeDocument/2006/relationships/tags" Target="../tags/tag52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10" Type="http://schemas.openxmlformats.org/officeDocument/2006/relationships/image" Target="../media/image4.png"/><Relationship Id="rId4" Type="http://schemas.openxmlformats.org/officeDocument/2006/relationships/tags" Target="../tags/tag49.xml"/><Relationship Id="rId9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61.xml"/><Relationship Id="rId3" Type="http://schemas.openxmlformats.org/officeDocument/2006/relationships/tags" Target="../tags/tag56.xml"/><Relationship Id="rId7" Type="http://schemas.openxmlformats.org/officeDocument/2006/relationships/tags" Target="../tags/tag60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10" Type="http://schemas.openxmlformats.org/officeDocument/2006/relationships/image" Target="../media/image5.png"/><Relationship Id="rId4" Type="http://schemas.openxmlformats.org/officeDocument/2006/relationships/tags" Target="../tags/tag57.xml"/><Relationship Id="rId9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64.xml"/><Relationship Id="rId7" Type="http://schemas.openxmlformats.org/officeDocument/2006/relationships/tags" Target="../tags/tag68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5"/>
          <p:cNvSpPr txBox="1"/>
          <p:nvPr/>
        </p:nvSpPr>
        <p:spPr>
          <a:xfrm>
            <a:off x="165253" y="922725"/>
            <a:ext cx="8901629" cy="190084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square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ct val="150000"/>
              </a:lnSpc>
            </a:pPr>
            <a:r>
              <a:rPr lang="zh-CN" altLang="en-US" sz="3600" b="1" spc="24" dirty="0">
                <a:ln w="1143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r>
              <a:rPr lang="en-US" altLang="zh-CN" sz="3600" b="1" spc="24" dirty="0">
                <a:ln w="1143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8 </a:t>
            </a:r>
            <a:r>
              <a:rPr lang="zh-CN" altLang="en-US" sz="3600" b="1" spc="24" dirty="0">
                <a:ln w="1143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店铺装修</a:t>
            </a:r>
            <a:endParaRPr lang="en-US" sz="3600" b="1" spc="24" dirty="0">
              <a:ln w="11430"/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4800" b="1" spc="24" dirty="0">
              <a:ln w="11430"/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经典繁仿黑" pitchFamily="49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0" y="3050864"/>
            <a:ext cx="9144000" cy="380713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787186" y="3810803"/>
            <a:ext cx="5151863" cy="1495409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"/>
              <a:tabLst>
                <a:tab pos="266700" algn="l"/>
              </a:tabLst>
            </a:pPr>
            <a:r>
              <a:rPr lang="zh-CN" altLang="en-US" sz="1600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了解</a:t>
            </a:r>
            <a:r>
              <a:rPr lang="en-US" altLang="zh-CN" sz="1600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PC</a:t>
            </a:r>
            <a:r>
              <a:rPr lang="zh-CN" altLang="en-US" sz="1600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端和移动端首页的构成要素</a:t>
            </a:r>
            <a:endParaRPr lang="en-US" altLang="zh-CN" sz="1600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"/>
              <a:tabLst>
                <a:tab pos="266700" algn="l"/>
              </a:tabLst>
            </a:pPr>
            <a:r>
              <a:rPr lang="zh-CN" altLang="en-US" sz="1600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掌握</a:t>
            </a:r>
            <a:r>
              <a:rPr lang="en-US" altLang="zh-CN" sz="1600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PC</a:t>
            </a:r>
            <a:r>
              <a:rPr lang="zh-CN" altLang="en-US" sz="1600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端店铺装修流程</a:t>
            </a:r>
            <a:endParaRPr lang="en-US" altLang="zh-CN" sz="1600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"/>
              <a:tabLst>
                <a:tab pos="266700" algn="l"/>
              </a:tabLst>
            </a:pPr>
            <a:r>
              <a:rPr lang="zh-CN" altLang="en-US" sz="1600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掌握移动端店铺装修流程</a:t>
            </a:r>
            <a:endParaRPr lang="en-US" altLang="zh-CN" sz="1600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25731" y="3441471"/>
            <a:ext cx="1569451" cy="609324"/>
            <a:chOff x="325731" y="3441471"/>
            <a:chExt cx="1569451" cy="609324"/>
          </a:xfrm>
        </p:grpSpPr>
        <p:sp>
          <p:nvSpPr>
            <p:cNvPr id="2" name="文本框 1"/>
            <p:cNvSpPr txBox="1"/>
            <p:nvPr/>
          </p:nvSpPr>
          <p:spPr>
            <a:xfrm>
              <a:off x="787186" y="344147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</a:rPr>
                <a:t>学习目标</a:t>
              </a:r>
            </a:p>
          </p:txBody>
        </p:sp>
        <p:sp>
          <p:nvSpPr>
            <p:cNvPr id="9" name="KSO_Shape"/>
            <p:cNvSpPr/>
            <p:nvPr/>
          </p:nvSpPr>
          <p:spPr>
            <a:xfrm>
              <a:off x="325731" y="3441471"/>
              <a:ext cx="417387" cy="609324"/>
            </a:xfrm>
            <a:custGeom>
              <a:avLst/>
              <a:gdLst/>
              <a:ahLst/>
              <a:cxnLst/>
              <a:rect l="l" t="t" r="r" b="b"/>
              <a:pathLst>
                <a:path w="973632" h="1420756">
                  <a:moveTo>
                    <a:pt x="0" y="353991"/>
                  </a:moveTo>
                  <a:lnTo>
                    <a:pt x="154850" y="353991"/>
                  </a:lnTo>
                  <a:cubicBezTo>
                    <a:pt x="238822" y="440727"/>
                    <a:pt x="356556" y="494356"/>
                    <a:pt x="486816" y="494356"/>
                  </a:cubicBezTo>
                  <a:cubicBezTo>
                    <a:pt x="617076" y="494356"/>
                    <a:pt x="734810" y="440727"/>
                    <a:pt x="818783" y="353991"/>
                  </a:cubicBezTo>
                  <a:lnTo>
                    <a:pt x="973632" y="353991"/>
                  </a:lnTo>
                  <a:cubicBezTo>
                    <a:pt x="911930" y="446855"/>
                    <a:pt x="824343" y="520985"/>
                    <a:pt x="720816" y="565357"/>
                  </a:cubicBezTo>
                  <a:lnTo>
                    <a:pt x="720816" y="915123"/>
                  </a:lnTo>
                  <a:lnTo>
                    <a:pt x="847224" y="1420756"/>
                  </a:lnTo>
                  <a:lnTo>
                    <a:pt x="738609" y="1420756"/>
                  </a:lnTo>
                  <a:lnTo>
                    <a:pt x="486817" y="986631"/>
                  </a:lnTo>
                  <a:lnTo>
                    <a:pt x="235024" y="1420756"/>
                  </a:lnTo>
                  <a:lnTo>
                    <a:pt x="126408" y="1420756"/>
                  </a:lnTo>
                  <a:lnTo>
                    <a:pt x="252816" y="915123"/>
                  </a:lnTo>
                  <a:lnTo>
                    <a:pt x="252816" y="565357"/>
                  </a:lnTo>
                  <a:cubicBezTo>
                    <a:pt x="149290" y="520985"/>
                    <a:pt x="61703" y="446855"/>
                    <a:pt x="0" y="353991"/>
                  </a:cubicBezTo>
                  <a:close/>
                  <a:moveTo>
                    <a:pt x="486816" y="0"/>
                  </a:moveTo>
                  <a:cubicBezTo>
                    <a:pt x="604876" y="0"/>
                    <a:pt x="700583" y="95707"/>
                    <a:pt x="700583" y="213767"/>
                  </a:cubicBezTo>
                  <a:cubicBezTo>
                    <a:pt x="700583" y="331827"/>
                    <a:pt x="604876" y="427534"/>
                    <a:pt x="486816" y="427534"/>
                  </a:cubicBezTo>
                  <a:cubicBezTo>
                    <a:pt x="368756" y="427534"/>
                    <a:pt x="273049" y="331827"/>
                    <a:pt x="273049" y="213767"/>
                  </a:cubicBezTo>
                  <a:cubicBezTo>
                    <a:pt x="273049" y="95707"/>
                    <a:pt x="368756" y="0"/>
                    <a:pt x="486816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/>
                <a:ea typeface="微软雅黑" panose="020B0503020204020204" pitchFamily="34" charset="-122"/>
                <a:cs typeface="+mn-cs"/>
              </a:endParaRPr>
            </a:p>
          </p:txBody>
        </p:sp>
      </p:grpSp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2664" y="223025"/>
            <a:ext cx="4817326" cy="8084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PC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端店铺装修</a:t>
            </a:r>
          </a:p>
        </p:txBody>
      </p:sp>
      <p:sp>
        <p:nvSpPr>
          <p:cNvPr id="55" name="MH_Other_2"/>
          <p:cNvSpPr/>
          <p:nvPr>
            <p:custDataLst>
              <p:tags r:id="rId1"/>
            </p:custDataLst>
          </p:nvPr>
        </p:nvSpPr>
        <p:spPr>
          <a:xfrm>
            <a:off x="9698039" y="3375025"/>
            <a:ext cx="168275" cy="166688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39D7A911-1BE6-432F-B59B-2480983E2405}"/>
              </a:ext>
            </a:extLst>
          </p:cNvPr>
          <p:cNvGrpSpPr/>
          <p:nvPr/>
        </p:nvGrpSpPr>
        <p:grpSpPr>
          <a:xfrm>
            <a:off x="370046" y="1483151"/>
            <a:ext cx="4817327" cy="521419"/>
            <a:chOff x="217612" y="1992065"/>
            <a:chExt cx="4004009" cy="433387"/>
          </a:xfrm>
        </p:grpSpPr>
        <p:sp>
          <p:nvSpPr>
            <p:cNvPr id="7" name="MH_Other_5">
              <a:extLst>
                <a:ext uri="{FF2B5EF4-FFF2-40B4-BE49-F238E27FC236}">
                  <a16:creationId xmlns:a16="http://schemas.microsoft.com/office/drawing/2014/main" id="{33C59CC3-F46C-4D79-81D1-C1DA5EE24834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3807284" y="1993652"/>
              <a:ext cx="414337" cy="431800"/>
            </a:xfrm>
            <a:prstGeom prst="rect">
              <a:avLst/>
            </a:prstGeom>
            <a:solidFill>
              <a:srgbClr val="4F81BD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anose="020B060403050404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" name="MH_SubTitle_1">
              <a:extLst>
                <a:ext uri="{FF2B5EF4-FFF2-40B4-BE49-F238E27FC236}">
                  <a16:creationId xmlns:a16="http://schemas.microsoft.com/office/drawing/2014/main" id="{E1FDA2C3-EC10-41B2-8974-30F1D4BB4FEA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627187" y="1992065"/>
              <a:ext cx="3140419" cy="431800"/>
            </a:xfrm>
            <a:custGeom>
              <a:avLst/>
              <a:gdLst>
                <a:gd name="connsiteX0" fmla="*/ 0 w 4326400"/>
                <a:gd name="connsiteY0" fmla="*/ 0 h 432048"/>
                <a:gd name="connsiteX1" fmla="*/ 4326400 w 4326400"/>
                <a:gd name="connsiteY1" fmla="*/ 0 h 432048"/>
                <a:gd name="connsiteX2" fmla="*/ 4326400 w 4326400"/>
                <a:gd name="connsiteY2" fmla="*/ 432048 h 432048"/>
                <a:gd name="connsiteX3" fmla="*/ 0 w 4326400"/>
                <a:gd name="connsiteY3" fmla="*/ 432048 h 432048"/>
                <a:gd name="connsiteX4" fmla="*/ 37076 w 4326400"/>
                <a:gd name="connsiteY4" fmla="*/ 387112 h 432048"/>
                <a:gd name="connsiteX5" fmla="*/ 89336 w 4326400"/>
                <a:gd name="connsiteY5" fmla="*/ 216024 h 432048"/>
                <a:gd name="connsiteX6" fmla="*/ 37076 w 4326400"/>
                <a:gd name="connsiteY6" fmla="*/ 44937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400" h="432048">
                  <a:moveTo>
                    <a:pt x="0" y="0"/>
                  </a:moveTo>
                  <a:lnTo>
                    <a:pt x="4326400" y="0"/>
                  </a:lnTo>
                  <a:lnTo>
                    <a:pt x="4326400" y="432048"/>
                  </a:lnTo>
                  <a:lnTo>
                    <a:pt x="0" y="432048"/>
                  </a:lnTo>
                  <a:lnTo>
                    <a:pt x="37076" y="387112"/>
                  </a:lnTo>
                  <a:cubicBezTo>
                    <a:pt x="70070" y="338274"/>
                    <a:pt x="89336" y="279399"/>
                    <a:pt x="89336" y="216024"/>
                  </a:cubicBezTo>
                  <a:cubicBezTo>
                    <a:pt x="89336" y="152650"/>
                    <a:pt x="70070" y="93775"/>
                    <a:pt x="37076" y="44937"/>
                  </a:cubicBezTo>
                  <a:close/>
                </a:path>
              </a:pathLst>
            </a:custGeom>
            <a:solidFill>
              <a:srgbClr val="DC676F"/>
            </a:solidFill>
            <a:ln w="25400" cap="flat" cmpd="sng" algn="ctr">
              <a:noFill/>
              <a:prstDash val="solid"/>
            </a:ln>
            <a:effectLst/>
          </p:spPr>
          <p:txBody>
            <a:bodyPr lIns="288000" anchor="ctr">
              <a:normAutofit/>
            </a:bodyPr>
            <a:lstStyle/>
            <a:p>
              <a:pPr lvl="0" algn="just" defTabSz="914400">
                <a:defRPr/>
              </a:pPr>
              <a:r>
                <a:rPr lang="en-US" altLang="zh-CN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PC</a:t>
              </a:r>
              <a:r>
                <a:rPr lang="zh-CN" altLang="en-US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端店铺首页装修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MH_Other_6">
              <a:extLst>
                <a:ext uri="{FF2B5EF4-FFF2-40B4-BE49-F238E27FC236}">
                  <a16:creationId xmlns:a16="http://schemas.microsoft.com/office/drawing/2014/main" id="{236FD4B0-D4D4-4366-9C04-4D84E5983A5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217612" y="2003177"/>
              <a:ext cx="412750" cy="412750"/>
            </a:xfrm>
            <a:prstGeom prst="ellipse">
              <a:avLst/>
            </a:prstGeom>
            <a:noFill/>
            <a:ln w="57150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b="1" i="0" u="none" strike="noStrike" kern="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1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669E0D72-126D-4537-8B6C-B2F4501C9CA8}"/>
              </a:ext>
            </a:extLst>
          </p:cNvPr>
          <p:cNvGrpSpPr/>
          <p:nvPr/>
        </p:nvGrpSpPr>
        <p:grpSpPr>
          <a:xfrm>
            <a:off x="971435" y="2097392"/>
            <a:ext cx="3233242" cy="713864"/>
            <a:chOff x="2428874" y="2386360"/>
            <a:chExt cx="4187825" cy="606424"/>
          </a:xfrm>
        </p:grpSpPr>
        <p:sp>
          <p:nvSpPr>
            <p:cNvPr id="20" name="MH_Other_3">
              <a:extLst>
                <a:ext uri="{FF2B5EF4-FFF2-40B4-BE49-F238E27FC236}">
                  <a16:creationId xmlns:a16="http://schemas.microsoft.com/office/drawing/2014/main" id="{01B94352-B583-4EA3-8334-66D1E0337AB5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gray">
            <a:xfrm>
              <a:off x="2566988" y="2735609"/>
              <a:ext cx="3913187" cy="257175"/>
            </a:xfrm>
            <a:custGeom>
              <a:avLst/>
              <a:gdLst>
                <a:gd name="T0" fmla="*/ 20706948 w 1120"/>
                <a:gd name="T1" fmla="*/ 11 h 252"/>
                <a:gd name="T2" fmla="*/ 20629597 w 1120"/>
                <a:gd name="T3" fmla="*/ 11 h 252"/>
                <a:gd name="T4" fmla="*/ 20335316 w 1120"/>
                <a:gd name="T5" fmla="*/ 11 h 252"/>
                <a:gd name="T6" fmla="*/ 19858832 w 1120"/>
                <a:gd name="T7" fmla="*/ 11 h 252"/>
                <a:gd name="T8" fmla="*/ 19191786 w 1120"/>
                <a:gd name="T9" fmla="*/ 11 h 252"/>
                <a:gd name="T10" fmla="*/ 18336532 w 1120"/>
                <a:gd name="T11" fmla="*/ 10 h 252"/>
                <a:gd name="T12" fmla="*/ 17339847 w 1120"/>
                <a:gd name="T13" fmla="*/ 10 h 252"/>
                <a:gd name="T14" fmla="*/ 16196141 w 1120"/>
                <a:gd name="T15" fmla="*/ 10 h 252"/>
                <a:gd name="T16" fmla="*/ 14901486 w 1120"/>
                <a:gd name="T17" fmla="*/ 8 h 252"/>
                <a:gd name="T18" fmla="*/ 13494596 w 1120"/>
                <a:gd name="T19" fmla="*/ 8 h 252"/>
                <a:gd name="T20" fmla="*/ 11942220 w 1120"/>
                <a:gd name="T21" fmla="*/ 8 h 252"/>
                <a:gd name="T22" fmla="*/ 10275918 w 1120"/>
                <a:gd name="T23" fmla="*/ 8 h 252"/>
                <a:gd name="T24" fmla="*/ 8612140 w 1120"/>
                <a:gd name="T25" fmla="*/ 8 h 252"/>
                <a:gd name="T26" fmla="*/ 7098185 w 1120"/>
                <a:gd name="T27" fmla="*/ 8 h 252"/>
                <a:gd name="T28" fmla="*/ 5691769 w 1120"/>
                <a:gd name="T29" fmla="*/ 8 h 252"/>
                <a:gd name="T30" fmla="*/ 4395650 w 1120"/>
                <a:gd name="T31" fmla="*/ 10 h 252"/>
                <a:gd name="T32" fmla="*/ 3293330 w 1120"/>
                <a:gd name="T33" fmla="*/ 10 h 252"/>
                <a:gd name="T34" fmla="*/ 2329965 w 1120"/>
                <a:gd name="T35" fmla="*/ 10 h 252"/>
                <a:gd name="T36" fmla="*/ 1515458 w 1120"/>
                <a:gd name="T37" fmla="*/ 11 h 252"/>
                <a:gd name="T38" fmla="*/ 848370 w 1120"/>
                <a:gd name="T39" fmla="*/ 11 h 252"/>
                <a:gd name="T40" fmla="*/ 371720 w 1120"/>
                <a:gd name="T41" fmla="*/ 11 h 252"/>
                <a:gd name="T42" fmla="*/ 114130 w 1120"/>
                <a:gd name="T43" fmla="*/ 11 h 252"/>
                <a:gd name="T44" fmla="*/ 0 w 1120"/>
                <a:gd name="T45" fmla="*/ 11 h 252"/>
                <a:gd name="T46" fmla="*/ 0 w 1120"/>
                <a:gd name="T47" fmla="*/ 3 h 252"/>
                <a:gd name="T48" fmla="*/ 10353269 w 1120"/>
                <a:gd name="T49" fmla="*/ 0 h 252"/>
                <a:gd name="T50" fmla="*/ 20706948 w 1120"/>
                <a:gd name="T51" fmla="*/ 3 h 252"/>
                <a:gd name="T52" fmla="*/ 20706948 w 1120"/>
                <a:gd name="T53" fmla="*/ 11 h 252"/>
                <a:gd name="T54" fmla="*/ 20706948 w 1120"/>
                <a:gd name="T55" fmla="*/ 11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20"/>
                <a:gd name="T85" fmla="*/ 0 h 252"/>
                <a:gd name="T86" fmla="*/ 1120 w 1120"/>
                <a:gd name="T87" fmla="*/ 252 h 25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MH_SubTitle_2">
              <a:extLst>
                <a:ext uri="{FF2B5EF4-FFF2-40B4-BE49-F238E27FC236}">
                  <a16:creationId xmlns:a16="http://schemas.microsoft.com/office/drawing/2014/main" id="{5E28F9D5-52F5-4E35-8232-562345398D64}"/>
                </a:ext>
              </a:extLst>
            </p:cNvPr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gray">
            <a:xfrm>
              <a:off x="2428874" y="2386360"/>
              <a:ext cx="4187825" cy="531813"/>
            </a:xfrm>
            <a:prstGeom prst="rect">
              <a:avLst/>
            </a:prstGeom>
            <a:gradFill rotWithShape="1">
              <a:gsLst>
                <a:gs pos="0">
                  <a:srgbClr val="A3E391"/>
                </a:gs>
                <a:gs pos="100000">
                  <a:srgbClr val="62D044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uLnTx/>
                  <a:uFillTx/>
                  <a:latin typeface="微软雅黑" pitchFamily="34" charset="-122"/>
                  <a:ea typeface="微软雅黑" pitchFamily="34" charset="-122"/>
                </a:rPr>
                <a:t>PC</a:t>
              </a: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uLnTx/>
                  <a:uFillTx/>
                  <a:latin typeface="微软雅黑" pitchFamily="34" charset="-122"/>
                  <a:ea typeface="微软雅黑" pitchFamily="34" charset="-122"/>
                </a:rPr>
                <a:t>端店铺首页装修实例操作</a:t>
              </a:r>
              <a:endPara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2" name="MH_Other_4">
              <a:extLst>
                <a:ext uri="{FF2B5EF4-FFF2-40B4-BE49-F238E27FC236}">
                  <a16:creationId xmlns:a16="http://schemas.microsoft.com/office/drawing/2014/main" id="{C399B2FF-71D2-4BC3-A2E6-6FF459BF95EC}"/>
                </a:ext>
              </a:extLst>
            </p:cNvPr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503488" y="2441922"/>
              <a:ext cx="227012" cy="2317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3600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62D044"/>
                  </a:solidFill>
                  <a:effectLst/>
                  <a:uLnTx/>
                  <a:uFillTx/>
                  <a:latin typeface="Raavi" pitchFamily="34" charset="0"/>
                  <a:ea typeface="方正舒体" pitchFamily="2" charset="-122"/>
                  <a:cs typeface="Raavi" pitchFamily="34" charset="0"/>
                </a:rPr>
                <a:t>2</a:t>
              </a: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62D044"/>
                </a:solidFill>
                <a:effectLst/>
                <a:uLnTx/>
                <a:uFillTx/>
                <a:latin typeface="Raavi" pitchFamily="34" charset="0"/>
                <a:ea typeface="方正舒体" pitchFamily="2" charset="-122"/>
                <a:cs typeface="Raavi" pitchFamily="34" charset="0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90497805-772C-4784-B3BB-AE61FB4E47CD}"/>
              </a:ext>
            </a:extLst>
          </p:cNvPr>
          <p:cNvSpPr txBox="1"/>
          <p:nvPr/>
        </p:nvSpPr>
        <p:spPr>
          <a:xfrm>
            <a:off x="870919" y="2846762"/>
            <a:ext cx="5030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文件</a:t>
            </a:r>
            <a:r>
              <a:rPr lang="en-US" altLang="zh-CN" dirty="0"/>
              <a:t>-</a:t>
            </a:r>
            <a:r>
              <a:rPr lang="zh-CN" altLang="en-US" dirty="0"/>
              <a:t>新建</a:t>
            </a:r>
            <a:r>
              <a:rPr lang="en-US" altLang="zh-CN" dirty="0"/>
              <a:t>-950*120</a:t>
            </a:r>
            <a:r>
              <a:rPr lang="zh-CN" altLang="en-US" dirty="0"/>
              <a:t>像素</a:t>
            </a:r>
            <a:r>
              <a:rPr lang="en-US" altLang="zh-CN" dirty="0"/>
              <a:t>-</a:t>
            </a:r>
            <a:r>
              <a:rPr lang="zh-CN" altLang="en-US" dirty="0"/>
              <a:t>编辑</a:t>
            </a:r>
            <a:r>
              <a:rPr lang="en-US" altLang="zh-CN" dirty="0"/>
              <a:t>-</a:t>
            </a:r>
            <a:r>
              <a:rPr lang="zh-CN" altLang="en-US" dirty="0"/>
              <a:t>填充</a:t>
            </a:r>
            <a:r>
              <a:rPr lang="en-US" altLang="zh-CN" dirty="0"/>
              <a:t>-</a:t>
            </a:r>
            <a:r>
              <a:rPr lang="zh-CN" altLang="en-US" dirty="0"/>
              <a:t>自定义图案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26535A3-5D22-43E4-BE5C-8BDE914924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1234" y="3277829"/>
            <a:ext cx="7332955" cy="352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99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2664" y="223025"/>
            <a:ext cx="4817326" cy="8084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PC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端店铺装修</a:t>
            </a:r>
          </a:p>
        </p:txBody>
      </p:sp>
      <p:sp>
        <p:nvSpPr>
          <p:cNvPr id="55" name="MH_Other_2"/>
          <p:cNvSpPr/>
          <p:nvPr>
            <p:custDataLst>
              <p:tags r:id="rId1"/>
            </p:custDataLst>
          </p:nvPr>
        </p:nvSpPr>
        <p:spPr>
          <a:xfrm>
            <a:off x="9698039" y="3375025"/>
            <a:ext cx="168275" cy="166688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39D7A911-1BE6-432F-B59B-2480983E2405}"/>
              </a:ext>
            </a:extLst>
          </p:cNvPr>
          <p:cNvGrpSpPr/>
          <p:nvPr/>
        </p:nvGrpSpPr>
        <p:grpSpPr>
          <a:xfrm>
            <a:off x="370046" y="1483151"/>
            <a:ext cx="4817327" cy="521419"/>
            <a:chOff x="217612" y="1992065"/>
            <a:chExt cx="4004009" cy="433387"/>
          </a:xfrm>
        </p:grpSpPr>
        <p:sp>
          <p:nvSpPr>
            <p:cNvPr id="7" name="MH_Other_5">
              <a:extLst>
                <a:ext uri="{FF2B5EF4-FFF2-40B4-BE49-F238E27FC236}">
                  <a16:creationId xmlns:a16="http://schemas.microsoft.com/office/drawing/2014/main" id="{33C59CC3-F46C-4D79-81D1-C1DA5EE24834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3807284" y="1993652"/>
              <a:ext cx="414337" cy="431800"/>
            </a:xfrm>
            <a:prstGeom prst="rect">
              <a:avLst/>
            </a:prstGeom>
            <a:solidFill>
              <a:srgbClr val="4F81BD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anose="020B060403050404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" name="MH_SubTitle_1">
              <a:extLst>
                <a:ext uri="{FF2B5EF4-FFF2-40B4-BE49-F238E27FC236}">
                  <a16:creationId xmlns:a16="http://schemas.microsoft.com/office/drawing/2014/main" id="{E1FDA2C3-EC10-41B2-8974-30F1D4BB4FEA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627187" y="1992065"/>
              <a:ext cx="3140419" cy="431800"/>
            </a:xfrm>
            <a:custGeom>
              <a:avLst/>
              <a:gdLst>
                <a:gd name="connsiteX0" fmla="*/ 0 w 4326400"/>
                <a:gd name="connsiteY0" fmla="*/ 0 h 432048"/>
                <a:gd name="connsiteX1" fmla="*/ 4326400 w 4326400"/>
                <a:gd name="connsiteY1" fmla="*/ 0 h 432048"/>
                <a:gd name="connsiteX2" fmla="*/ 4326400 w 4326400"/>
                <a:gd name="connsiteY2" fmla="*/ 432048 h 432048"/>
                <a:gd name="connsiteX3" fmla="*/ 0 w 4326400"/>
                <a:gd name="connsiteY3" fmla="*/ 432048 h 432048"/>
                <a:gd name="connsiteX4" fmla="*/ 37076 w 4326400"/>
                <a:gd name="connsiteY4" fmla="*/ 387112 h 432048"/>
                <a:gd name="connsiteX5" fmla="*/ 89336 w 4326400"/>
                <a:gd name="connsiteY5" fmla="*/ 216024 h 432048"/>
                <a:gd name="connsiteX6" fmla="*/ 37076 w 4326400"/>
                <a:gd name="connsiteY6" fmla="*/ 44937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400" h="432048">
                  <a:moveTo>
                    <a:pt x="0" y="0"/>
                  </a:moveTo>
                  <a:lnTo>
                    <a:pt x="4326400" y="0"/>
                  </a:lnTo>
                  <a:lnTo>
                    <a:pt x="4326400" y="432048"/>
                  </a:lnTo>
                  <a:lnTo>
                    <a:pt x="0" y="432048"/>
                  </a:lnTo>
                  <a:lnTo>
                    <a:pt x="37076" y="387112"/>
                  </a:lnTo>
                  <a:cubicBezTo>
                    <a:pt x="70070" y="338274"/>
                    <a:pt x="89336" y="279399"/>
                    <a:pt x="89336" y="216024"/>
                  </a:cubicBezTo>
                  <a:cubicBezTo>
                    <a:pt x="89336" y="152650"/>
                    <a:pt x="70070" y="93775"/>
                    <a:pt x="37076" y="44937"/>
                  </a:cubicBezTo>
                  <a:close/>
                </a:path>
              </a:pathLst>
            </a:custGeom>
            <a:solidFill>
              <a:srgbClr val="DC676F"/>
            </a:solidFill>
            <a:ln w="25400" cap="flat" cmpd="sng" algn="ctr">
              <a:noFill/>
              <a:prstDash val="solid"/>
            </a:ln>
            <a:effectLst/>
          </p:spPr>
          <p:txBody>
            <a:bodyPr lIns="288000" anchor="ctr">
              <a:normAutofit/>
            </a:bodyPr>
            <a:lstStyle/>
            <a:p>
              <a:pPr lvl="0" algn="just" defTabSz="914400">
                <a:defRPr/>
              </a:pPr>
              <a:r>
                <a:rPr lang="en-US" altLang="zh-CN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PC</a:t>
              </a:r>
              <a:r>
                <a:rPr lang="zh-CN" altLang="en-US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端店铺首页装修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MH_Other_6">
              <a:extLst>
                <a:ext uri="{FF2B5EF4-FFF2-40B4-BE49-F238E27FC236}">
                  <a16:creationId xmlns:a16="http://schemas.microsoft.com/office/drawing/2014/main" id="{236FD4B0-D4D4-4366-9C04-4D84E5983A5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217612" y="2003177"/>
              <a:ext cx="412750" cy="412750"/>
            </a:xfrm>
            <a:prstGeom prst="ellipse">
              <a:avLst/>
            </a:prstGeom>
            <a:noFill/>
            <a:ln w="57150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b="1" i="0" u="none" strike="noStrike" kern="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1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669E0D72-126D-4537-8B6C-B2F4501C9CA8}"/>
              </a:ext>
            </a:extLst>
          </p:cNvPr>
          <p:cNvGrpSpPr/>
          <p:nvPr/>
        </p:nvGrpSpPr>
        <p:grpSpPr>
          <a:xfrm>
            <a:off x="971435" y="2097392"/>
            <a:ext cx="3233242" cy="713864"/>
            <a:chOff x="2428874" y="2386360"/>
            <a:chExt cx="4187825" cy="606424"/>
          </a:xfrm>
        </p:grpSpPr>
        <p:sp>
          <p:nvSpPr>
            <p:cNvPr id="20" name="MH_Other_3">
              <a:extLst>
                <a:ext uri="{FF2B5EF4-FFF2-40B4-BE49-F238E27FC236}">
                  <a16:creationId xmlns:a16="http://schemas.microsoft.com/office/drawing/2014/main" id="{01B94352-B583-4EA3-8334-66D1E0337AB5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gray">
            <a:xfrm>
              <a:off x="2566988" y="2735609"/>
              <a:ext cx="3913187" cy="257175"/>
            </a:xfrm>
            <a:custGeom>
              <a:avLst/>
              <a:gdLst>
                <a:gd name="T0" fmla="*/ 20706948 w 1120"/>
                <a:gd name="T1" fmla="*/ 11 h 252"/>
                <a:gd name="T2" fmla="*/ 20629597 w 1120"/>
                <a:gd name="T3" fmla="*/ 11 h 252"/>
                <a:gd name="T4" fmla="*/ 20335316 w 1120"/>
                <a:gd name="T5" fmla="*/ 11 h 252"/>
                <a:gd name="T6" fmla="*/ 19858832 w 1120"/>
                <a:gd name="T7" fmla="*/ 11 h 252"/>
                <a:gd name="T8" fmla="*/ 19191786 w 1120"/>
                <a:gd name="T9" fmla="*/ 11 h 252"/>
                <a:gd name="T10" fmla="*/ 18336532 w 1120"/>
                <a:gd name="T11" fmla="*/ 10 h 252"/>
                <a:gd name="T12" fmla="*/ 17339847 w 1120"/>
                <a:gd name="T13" fmla="*/ 10 h 252"/>
                <a:gd name="T14" fmla="*/ 16196141 w 1120"/>
                <a:gd name="T15" fmla="*/ 10 h 252"/>
                <a:gd name="T16" fmla="*/ 14901486 w 1120"/>
                <a:gd name="T17" fmla="*/ 8 h 252"/>
                <a:gd name="T18" fmla="*/ 13494596 w 1120"/>
                <a:gd name="T19" fmla="*/ 8 h 252"/>
                <a:gd name="T20" fmla="*/ 11942220 w 1120"/>
                <a:gd name="T21" fmla="*/ 8 h 252"/>
                <a:gd name="T22" fmla="*/ 10275918 w 1120"/>
                <a:gd name="T23" fmla="*/ 8 h 252"/>
                <a:gd name="T24" fmla="*/ 8612140 w 1120"/>
                <a:gd name="T25" fmla="*/ 8 h 252"/>
                <a:gd name="T26" fmla="*/ 7098185 w 1120"/>
                <a:gd name="T27" fmla="*/ 8 h 252"/>
                <a:gd name="T28" fmla="*/ 5691769 w 1120"/>
                <a:gd name="T29" fmla="*/ 8 h 252"/>
                <a:gd name="T30" fmla="*/ 4395650 w 1120"/>
                <a:gd name="T31" fmla="*/ 10 h 252"/>
                <a:gd name="T32" fmla="*/ 3293330 w 1120"/>
                <a:gd name="T33" fmla="*/ 10 h 252"/>
                <a:gd name="T34" fmla="*/ 2329965 w 1120"/>
                <a:gd name="T35" fmla="*/ 10 h 252"/>
                <a:gd name="T36" fmla="*/ 1515458 w 1120"/>
                <a:gd name="T37" fmla="*/ 11 h 252"/>
                <a:gd name="T38" fmla="*/ 848370 w 1120"/>
                <a:gd name="T39" fmla="*/ 11 h 252"/>
                <a:gd name="T40" fmla="*/ 371720 w 1120"/>
                <a:gd name="T41" fmla="*/ 11 h 252"/>
                <a:gd name="T42" fmla="*/ 114130 w 1120"/>
                <a:gd name="T43" fmla="*/ 11 h 252"/>
                <a:gd name="T44" fmla="*/ 0 w 1120"/>
                <a:gd name="T45" fmla="*/ 11 h 252"/>
                <a:gd name="T46" fmla="*/ 0 w 1120"/>
                <a:gd name="T47" fmla="*/ 3 h 252"/>
                <a:gd name="T48" fmla="*/ 10353269 w 1120"/>
                <a:gd name="T49" fmla="*/ 0 h 252"/>
                <a:gd name="T50" fmla="*/ 20706948 w 1120"/>
                <a:gd name="T51" fmla="*/ 3 h 252"/>
                <a:gd name="T52" fmla="*/ 20706948 w 1120"/>
                <a:gd name="T53" fmla="*/ 11 h 252"/>
                <a:gd name="T54" fmla="*/ 20706948 w 1120"/>
                <a:gd name="T55" fmla="*/ 11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20"/>
                <a:gd name="T85" fmla="*/ 0 h 252"/>
                <a:gd name="T86" fmla="*/ 1120 w 1120"/>
                <a:gd name="T87" fmla="*/ 252 h 25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MH_SubTitle_2">
              <a:extLst>
                <a:ext uri="{FF2B5EF4-FFF2-40B4-BE49-F238E27FC236}">
                  <a16:creationId xmlns:a16="http://schemas.microsoft.com/office/drawing/2014/main" id="{5E28F9D5-52F5-4E35-8232-562345398D64}"/>
                </a:ext>
              </a:extLst>
            </p:cNvPr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gray">
            <a:xfrm>
              <a:off x="2428874" y="2386360"/>
              <a:ext cx="4187825" cy="531813"/>
            </a:xfrm>
            <a:prstGeom prst="rect">
              <a:avLst/>
            </a:prstGeom>
            <a:gradFill rotWithShape="1">
              <a:gsLst>
                <a:gs pos="0">
                  <a:srgbClr val="A3E391"/>
                </a:gs>
                <a:gs pos="100000">
                  <a:srgbClr val="62D044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uLnTx/>
                  <a:uFillTx/>
                  <a:latin typeface="微软雅黑" pitchFamily="34" charset="-122"/>
                  <a:ea typeface="微软雅黑" pitchFamily="34" charset="-122"/>
                </a:rPr>
                <a:t>PC</a:t>
              </a: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uLnTx/>
                  <a:uFillTx/>
                  <a:latin typeface="微软雅黑" pitchFamily="34" charset="-122"/>
                  <a:ea typeface="微软雅黑" pitchFamily="34" charset="-122"/>
                </a:rPr>
                <a:t>端店铺首页装修实例操作</a:t>
              </a:r>
              <a:endPara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2" name="MH_Other_4">
              <a:extLst>
                <a:ext uri="{FF2B5EF4-FFF2-40B4-BE49-F238E27FC236}">
                  <a16:creationId xmlns:a16="http://schemas.microsoft.com/office/drawing/2014/main" id="{C399B2FF-71D2-4BC3-A2E6-6FF459BF95EC}"/>
                </a:ext>
              </a:extLst>
            </p:cNvPr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503488" y="2441922"/>
              <a:ext cx="227012" cy="2317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3600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62D044"/>
                  </a:solidFill>
                  <a:effectLst/>
                  <a:uLnTx/>
                  <a:uFillTx/>
                  <a:latin typeface="Raavi" pitchFamily="34" charset="0"/>
                  <a:ea typeface="方正舒体" pitchFamily="2" charset="-122"/>
                  <a:cs typeface="Raavi" pitchFamily="34" charset="0"/>
                </a:rPr>
                <a:t>2</a:t>
              </a: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62D044"/>
                </a:solidFill>
                <a:effectLst/>
                <a:uLnTx/>
                <a:uFillTx/>
                <a:latin typeface="Raavi" pitchFamily="34" charset="0"/>
                <a:ea typeface="方正舒体" pitchFamily="2" charset="-122"/>
                <a:cs typeface="Raavi" pitchFamily="34" charset="0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FBDBB817-A379-4F26-980D-2D9D27E323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375025"/>
            <a:ext cx="9144000" cy="1178155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BE27C452-024A-47F1-B72C-DDA7A1965D1E}"/>
              </a:ext>
            </a:extLst>
          </p:cNvPr>
          <p:cNvSpPr txBox="1"/>
          <p:nvPr/>
        </p:nvSpPr>
        <p:spPr>
          <a:xfrm>
            <a:off x="870919" y="284676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添加文案及图片</a:t>
            </a:r>
          </a:p>
        </p:txBody>
      </p:sp>
    </p:spTree>
    <p:extLst>
      <p:ext uri="{BB962C8B-B14F-4D97-AF65-F5344CB8AC3E}">
        <p14:creationId xmlns:p14="http://schemas.microsoft.com/office/powerpoint/2010/main" val="161060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2664" y="223025"/>
            <a:ext cx="4817326" cy="8084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PC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端店铺装修</a:t>
            </a:r>
          </a:p>
        </p:txBody>
      </p:sp>
      <p:sp>
        <p:nvSpPr>
          <p:cNvPr id="55" name="MH_Other_2"/>
          <p:cNvSpPr/>
          <p:nvPr>
            <p:custDataLst>
              <p:tags r:id="rId1"/>
            </p:custDataLst>
          </p:nvPr>
        </p:nvSpPr>
        <p:spPr>
          <a:xfrm>
            <a:off x="9698039" y="3375025"/>
            <a:ext cx="168275" cy="166688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39D7A911-1BE6-432F-B59B-2480983E2405}"/>
              </a:ext>
            </a:extLst>
          </p:cNvPr>
          <p:cNvGrpSpPr/>
          <p:nvPr/>
        </p:nvGrpSpPr>
        <p:grpSpPr>
          <a:xfrm>
            <a:off x="370046" y="1483151"/>
            <a:ext cx="4817327" cy="521419"/>
            <a:chOff x="217612" y="1992065"/>
            <a:chExt cx="4004009" cy="433387"/>
          </a:xfrm>
        </p:grpSpPr>
        <p:sp>
          <p:nvSpPr>
            <p:cNvPr id="7" name="MH_Other_5">
              <a:extLst>
                <a:ext uri="{FF2B5EF4-FFF2-40B4-BE49-F238E27FC236}">
                  <a16:creationId xmlns:a16="http://schemas.microsoft.com/office/drawing/2014/main" id="{33C59CC3-F46C-4D79-81D1-C1DA5EE24834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3807284" y="1993652"/>
              <a:ext cx="414337" cy="431800"/>
            </a:xfrm>
            <a:prstGeom prst="rect">
              <a:avLst/>
            </a:prstGeom>
            <a:solidFill>
              <a:srgbClr val="4F81BD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anose="020B060403050404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" name="MH_SubTitle_1">
              <a:extLst>
                <a:ext uri="{FF2B5EF4-FFF2-40B4-BE49-F238E27FC236}">
                  <a16:creationId xmlns:a16="http://schemas.microsoft.com/office/drawing/2014/main" id="{E1FDA2C3-EC10-41B2-8974-30F1D4BB4FEA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627187" y="1992065"/>
              <a:ext cx="3140419" cy="431800"/>
            </a:xfrm>
            <a:custGeom>
              <a:avLst/>
              <a:gdLst>
                <a:gd name="connsiteX0" fmla="*/ 0 w 4326400"/>
                <a:gd name="connsiteY0" fmla="*/ 0 h 432048"/>
                <a:gd name="connsiteX1" fmla="*/ 4326400 w 4326400"/>
                <a:gd name="connsiteY1" fmla="*/ 0 h 432048"/>
                <a:gd name="connsiteX2" fmla="*/ 4326400 w 4326400"/>
                <a:gd name="connsiteY2" fmla="*/ 432048 h 432048"/>
                <a:gd name="connsiteX3" fmla="*/ 0 w 4326400"/>
                <a:gd name="connsiteY3" fmla="*/ 432048 h 432048"/>
                <a:gd name="connsiteX4" fmla="*/ 37076 w 4326400"/>
                <a:gd name="connsiteY4" fmla="*/ 387112 h 432048"/>
                <a:gd name="connsiteX5" fmla="*/ 89336 w 4326400"/>
                <a:gd name="connsiteY5" fmla="*/ 216024 h 432048"/>
                <a:gd name="connsiteX6" fmla="*/ 37076 w 4326400"/>
                <a:gd name="connsiteY6" fmla="*/ 44937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400" h="432048">
                  <a:moveTo>
                    <a:pt x="0" y="0"/>
                  </a:moveTo>
                  <a:lnTo>
                    <a:pt x="4326400" y="0"/>
                  </a:lnTo>
                  <a:lnTo>
                    <a:pt x="4326400" y="432048"/>
                  </a:lnTo>
                  <a:lnTo>
                    <a:pt x="0" y="432048"/>
                  </a:lnTo>
                  <a:lnTo>
                    <a:pt x="37076" y="387112"/>
                  </a:lnTo>
                  <a:cubicBezTo>
                    <a:pt x="70070" y="338274"/>
                    <a:pt x="89336" y="279399"/>
                    <a:pt x="89336" y="216024"/>
                  </a:cubicBezTo>
                  <a:cubicBezTo>
                    <a:pt x="89336" y="152650"/>
                    <a:pt x="70070" y="93775"/>
                    <a:pt x="37076" y="44937"/>
                  </a:cubicBezTo>
                  <a:close/>
                </a:path>
              </a:pathLst>
            </a:custGeom>
            <a:solidFill>
              <a:srgbClr val="DC676F"/>
            </a:solidFill>
            <a:ln w="25400" cap="flat" cmpd="sng" algn="ctr">
              <a:noFill/>
              <a:prstDash val="solid"/>
            </a:ln>
            <a:effectLst/>
          </p:spPr>
          <p:txBody>
            <a:bodyPr lIns="288000" anchor="ctr">
              <a:normAutofit/>
            </a:bodyPr>
            <a:lstStyle/>
            <a:p>
              <a:pPr lvl="0" algn="just" defTabSz="914400">
                <a:defRPr/>
              </a:pPr>
              <a:r>
                <a:rPr lang="en-US" altLang="zh-CN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PC</a:t>
              </a:r>
              <a:r>
                <a:rPr lang="zh-CN" altLang="en-US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端店铺首页装修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MH_Other_6">
              <a:extLst>
                <a:ext uri="{FF2B5EF4-FFF2-40B4-BE49-F238E27FC236}">
                  <a16:creationId xmlns:a16="http://schemas.microsoft.com/office/drawing/2014/main" id="{236FD4B0-D4D4-4366-9C04-4D84E5983A5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217612" y="2003177"/>
              <a:ext cx="412750" cy="412750"/>
            </a:xfrm>
            <a:prstGeom prst="ellipse">
              <a:avLst/>
            </a:prstGeom>
            <a:noFill/>
            <a:ln w="57150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b="1" i="0" u="none" strike="noStrike" kern="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1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669E0D72-126D-4537-8B6C-B2F4501C9CA8}"/>
              </a:ext>
            </a:extLst>
          </p:cNvPr>
          <p:cNvGrpSpPr/>
          <p:nvPr/>
        </p:nvGrpSpPr>
        <p:grpSpPr>
          <a:xfrm>
            <a:off x="971435" y="2097392"/>
            <a:ext cx="3233242" cy="713864"/>
            <a:chOff x="2428874" y="2386360"/>
            <a:chExt cx="4187825" cy="606424"/>
          </a:xfrm>
        </p:grpSpPr>
        <p:sp>
          <p:nvSpPr>
            <p:cNvPr id="20" name="MH_Other_3">
              <a:extLst>
                <a:ext uri="{FF2B5EF4-FFF2-40B4-BE49-F238E27FC236}">
                  <a16:creationId xmlns:a16="http://schemas.microsoft.com/office/drawing/2014/main" id="{01B94352-B583-4EA3-8334-66D1E0337AB5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gray">
            <a:xfrm>
              <a:off x="2566988" y="2735609"/>
              <a:ext cx="3913187" cy="257175"/>
            </a:xfrm>
            <a:custGeom>
              <a:avLst/>
              <a:gdLst>
                <a:gd name="T0" fmla="*/ 20706948 w 1120"/>
                <a:gd name="T1" fmla="*/ 11 h 252"/>
                <a:gd name="T2" fmla="*/ 20629597 w 1120"/>
                <a:gd name="T3" fmla="*/ 11 h 252"/>
                <a:gd name="T4" fmla="*/ 20335316 w 1120"/>
                <a:gd name="T5" fmla="*/ 11 h 252"/>
                <a:gd name="T6" fmla="*/ 19858832 w 1120"/>
                <a:gd name="T7" fmla="*/ 11 h 252"/>
                <a:gd name="T8" fmla="*/ 19191786 w 1120"/>
                <a:gd name="T9" fmla="*/ 11 h 252"/>
                <a:gd name="T10" fmla="*/ 18336532 w 1120"/>
                <a:gd name="T11" fmla="*/ 10 h 252"/>
                <a:gd name="T12" fmla="*/ 17339847 w 1120"/>
                <a:gd name="T13" fmla="*/ 10 h 252"/>
                <a:gd name="T14" fmla="*/ 16196141 w 1120"/>
                <a:gd name="T15" fmla="*/ 10 h 252"/>
                <a:gd name="T16" fmla="*/ 14901486 w 1120"/>
                <a:gd name="T17" fmla="*/ 8 h 252"/>
                <a:gd name="T18" fmla="*/ 13494596 w 1120"/>
                <a:gd name="T19" fmla="*/ 8 h 252"/>
                <a:gd name="T20" fmla="*/ 11942220 w 1120"/>
                <a:gd name="T21" fmla="*/ 8 h 252"/>
                <a:gd name="T22" fmla="*/ 10275918 w 1120"/>
                <a:gd name="T23" fmla="*/ 8 h 252"/>
                <a:gd name="T24" fmla="*/ 8612140 w 1120"/>
                <a:gd name="T25" fmla="*/ 8 h 252"/>
                <a:gd name="T26" fmla="*/ 7098185 w 1120"/>
                <a:gd name="T27" fmla="*/ 8 h 252"/>
                <a:gd name="T28" fmla="*/ 5691769 w 1120"/>
                <a:gd name="T29" fmla="*/ 8 h 252"/>
                <a:gd name="T30" fmla="*/ 4395650 w 1120"/>
                <a:gd name="T31" fmla="*/ 10 h 252"/>
                <a:gd name="T32" fmla="*/ 3293330 w 1120"/>
                <a:gd name="T33" fmla="*/ 10 h 252"/>
                <a:gd name="T34" fmla="*/ 2329965 w 1120"/>
                <a:gd name="T35" fmla="*/ 10 h 252"/>
                <a:gd name="T36" fmla="*/ 1515458 w 1120"/>
                <a:gd name="T37" fmla="*/ 11 h 252"/>
                <a:gd name="T38" fmla="*/ 848370 w 1120"/>
                <a:gd name="T39" fmla="*/ 11 h 252"/>
                <a:gd name="T40" fmla="*/ 371720 w 1120"/>
                <a:gd name="T41" fmla="*/ 11 h 252"/>
                <a:gd name="T42" fmla="*/ 114130 w 1120"/>
                <a:gd name="T43" fmla="*/ 11 h 252"/>
                <a:gd name="T44" fmla="*/ 0 w 1120"/>
                <a:gd name="T45" fmla="*/ 11 h 252"/>
                <a:gd name="T46" fmla="*/ 0 w 1120"/>
                <a:gd name="T47" fmla="*/ 3 h 252"/>
                <a:gd name="T48" fmla="*/ 10353269 w 1120"/>
                <a:gd name="T49" fmla="*/ 0 h 252"/>
                <a:gd name="T50" fmla="*/ 20706948 w 1120"/>
                <a:gd name="T51" fmla="*/ 3 h 252"/>
                <a:gd name="T52" fmla="*/ 20706948 w 1120"/>
                <a:gd name="T53" fmla="*/ 11 h 252"/>
                <a:gd name="T54" fmla="*/ 20706948 w 1120"/>
                <a:gd name="T55" fmla="*/ 11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20"/>
                <a:gd name="T85" fmla="*/ 0 h 252"/>
                <a:gd name="T86" fmla="*/ 1120 w 1120"/>
                <a:gd name="T87" fmla="*/ 252 h 25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MH_SubTitle_2">
              <a:extLst>
                <a:ext uri="{FF2B5EF4-FFF2-40B4-BE49-F238E27FC236}">
                  <a16:creationId xmlns:a16="http://schemas.microsoft.com/office/drawing/2014/main" id="{5E28F9D5-52F5-4E35-8232-562345398D64}"/>
                </a:ext>
              </a:extLst>
            </p:cNvPr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gray">
            <a:xfrm>
              <a:off x="2428874" y="2386360"/>
              <a:ext cx="4187825" cy="531813"/>
            </a:xfrm>
            <a:prstGeom prst="rect">
              <a:avLst/>
            </a:prstGeom>
            <a:gradFill rotWithShape="1">
              <a:gsLst>
                <a:gs pos="0">
                  <a:srgbClr val="A3E391"/>
                </a:gs>
                <a:gs pos="100000">
                  <a:srgbClr val="62D044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uLnTx/>
                  <a:uFillTx/>
                  <a:latin typeface="微软雅黑" pitchFamily="34" charset="-122"/>
                  <a:ea typeface="微软雅黑" pitchFamily="34" charset="-122"/>
                </a:rPr>
                <a:t>PC</a:t>
              </a: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uLnTx/>
                  <a:uFillTx/>
                  <a:latin typeface="微软雅黑" pitchFamily="34" charset="-122"/>
                  <a:ea typeface="微软雅黑" pitchFamily="34" charset="-122"/>
                </a:rPr>
                <a:t>端店铺首页装修实例操作</a:t>
              </a:r>
              <a:endPara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2" name="MH_Other_4">
              <a:extLst>
                <a:ext uri="{FF2B5EF4-FFF2-40B4-BE49-F238E27FC236}">
                  <a16:creationId xmlns:a16="http://schemas.microsoft.com/office/drawing/2014/main" id="{C399B2FF-71D2-4BC3-A2E6-6FF459BF95EC}"/>
                </a:ext>
              </a:extLst>
            </p:cNvPr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503488" y="2441922"/>
              <a:ext cx="227012" cy="2317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3600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62D044"/>
                  </a:solidFill>
                  <a:effectLst/>
                  <a:uLnTx/>
                  <a:uFillTx/>
                  <a:latin typeface="Raavi" pitchFamily="34" charset="0"/>
                  <a:ea typeface="方正舒体" pitchFamily="2" charset="-122"/>
                  <a:cs typeface="Raavi" pitchFamily="34" charset="0"/>
                </a:rPr>
                <a:t>2</a:t>
              </a: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62D044"/>
                </a:solidFill>
                <a:effectLst/>
                <a:uLnTx/>
                <a:uFillTx/>
                <a:latin typeface="Raavi" pitchFamily="34" charset="0"/>
                <a:ea typeface="方正舒体" pitchFamily="2" charset="-122"/>
                <a:cs typeface="Raavi" pitchFamily="34" charset="0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BE27C452-024A-47F1-B72C-DDA7A1965D1E}"/>
              </a:ext>
            </a:extLst>
          </p:cNvPr>
          <p:cNvSpPr txBox="1"/>
          <p:nvPr/>
        </p:nvSpPr>
        <p:spPr>
          <a:xfrm>
            <a:off x="870919" y="2846762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添加导航条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9DC6CDD-2DEA-461B-8979-C0BBCCBCFC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1435" y="3541713"/>
            <a:ext cx="6869430" cy="298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3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2664" y="223025"/>
            <a:ext cx="4817326" cy="8084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PC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端店铺装修</a:t>
            </a:r>
          </a:p>
        </p:txBody>
      </p:sp>
      <p:sp>
        <p:nvSpPr>
          <p:cNvPr id="55" name="MH_Other_2"/>
          <p:cNvSpPr/>
          <p:nvPr>
            <p:custDataLst>
              <p:tags r:id="rId1"/>
            </p:custDataLst>
          </p:nvPr>
        </p:nvSpPr>
        <p:spPr>
          <a:xfrm>
            <a:off x="9698039" y="3375025"/>
            <a:ext cx="168275" cy="166688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39D7A911-1BE6-432F-B59B-2480983E2405}"/>
              </a:ext>
            </a:extLst>
          </p:cNvPr>
          <p:cNvGrpSpPr/>
          <p:nvPr/>
        </p:nvGrpSpPr>
        <p:grpSpPr>
          <a:xfrm>
            <a:off x="370046" y="1483151"/>
            <a:ext cx="4817327" cy="521419"/>
            <a:chOff x="217612" y="1992065"/>
            <a:chExt cx="4004009" cy="433387"/>
          </a:xfrm>
        </p:grpSpPr>
        <p:sp>
          <p:nvSpPr>
            <p:cNvPr id="7" name="MH_Other_5">
              <a:extLst>
                <a:ext uri="{FF2B5EF4-FFF2-40B4-BE49-F238E27FC236}">
                  <a16:creationId xmlns:a16="http://schemas.microsoft.com/office/drawing/2014/main" id="{33C59CC3-F46C-4D79-81D1-C1DA5EE24834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3807284" y="1993652"/>
              <a:ext cx="414337" cy="431800"/>
            </a:xfrm>
            <a:prstGeom prst="rect">
              <a:avLst/>
            </a:prstGeom>
            <a:solidFill>
              <a:srgbClr val="4F81BD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anose="020B060403050404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" name="MH_SubTitle_1">
              <a:extLst>
                <a:ext uri="{FF2B5EF4-FFF2-40B4-BE49-F238E27FC236}">
                  <a16:creationId xmlns:a16="http://schemas.microsoft.com/office/drawing/2014/main" id="{E1FDA2C3-EC10-41B2-8974-30F1D4BB4FEA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627187" y="1992065"/>
              <a:ext cx="3140419" cy="431800"/>
            </a:xfrm>
            <a:custGeom>
              <a:avLst/>
              <a:gdLst>
                <a:gd name="connsiteX0" fmla="*/ 0 w 4326400"/>
                <a:gd name="connsiteY0" fmla="*/ 0 h 432048"/>
                <a:gd name="connsiteX1" fmla="*/ 4326400 w 4326400"/>
                <a:gd name="connsiteY1" fmla="*/ 0 h 432048"/>
                <a:gd name="connsiteX2" fmla="*/ 4326400 w 4326400"/>
                <a:gd name="connsiteY2" fmla="*/ 432048 h 432048"/>
                <a:gd name="connsiteX3" fmla="*/ 0 w 4326400"/>
                <a:gd name="connsiteY3" fmla="*/ 432048 h 432048"/>
                <a:gd name="connsiteX4" fmla="*/ 37076 w 4326400"/>
                <a:gd name="connsiteY4" fmla="*/ 387112 h 432048"/>
                <a:gd name="connsiteX5" fmla="*/ 89336 w 4326400"/>
                <a:gd name="connsiteY5" fmla="*/ 216024 h 432048"/>
                <a:gd name="connsiteX6" fmla="*/ 37076 w 4326400"/>
                <a:gd name="connsiteY6" fmla="*/ 44937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400" h="432048">
                  <a:moveTo>
                    <a:pt x="0" y="0"/>
                  </a:moveTo>
                  <a:lnTo>
                    <a:pt x="4326400" y="0"/>
                  </a:lnTo>
                  <a:lnTo>
                    <a:pt x="4326400" y="432048"/>
                  </a:lnTo>
                  <a:lnTo>
                    <a:pt x="0" y="432048"/>
                  </a:lnTo>
                  <a:lnTo>
                    <a:pt x="37076" y="387112"/>
                  </a:lnTo>
                  <a:cubicBezTo>
                    <a:pt x="70070" y="338274"/>
                    <a:pt x="89336" y="279399"/>
                    <a:pt x="89336" y="216024"/>
                  </a:cubicBezTo>
                  <a:cubicBezTo>
                    <a:pt x="89336" y="152650"/>
                    <a:pt x="70070" y="93775"/>
                    <a:pt x="37076" y="44937"/>
                  </a:cubicBezTo>
                  <a:close/>
                </a:path>
              </a:pathLst>
            </a:custGeom>
            <a:solidFill>
              <a:srgbClr val="DC676F"/>
            </a:solidFill>
            <a:ln w="25400" cap="flat" cmpd="sng" algn="ctr">
              <a:noFill/>
              <a:prstDash val="solid"/>
            </a:ln>
            <a:effectLst/>
          </p:spPr>
          <p:txBody>
            <a:bodyPr lIns="288000" anchor="ctr">
              <a:normAutofit/>
            </a:bodyPr>
            <a:lstStyle/>
            <a:p>
              <a:pPr lvl="0" algn="just" defTabSz="914400">
                <a:defRPr/>
              </a:pPr>
              <a:r>
                <a:rPr lang="en-US" altLang="zh-CN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PC</a:t>
              </a:r>
              <a:r>
                <a:rPr lang="zh-CN" altLang="en-US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端店铺首页装修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MH_Other_6">
              <a:extLst>
                <a:ext uri="{FF2B5EF4-FFF2-40B4-BE49-F238E27FC236}">
                  <a16:creationId xmlns:a16="http://schemas.microsoft.com/office/drawing/2014/main" id="{236FD4B0-D4D4-4366-9C04-4D84E5983A5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217612" y="2003177"/>
              <a:ext cx="412750" cy="412750"/>
            </a:xfrm>
            <a:prstGeom prst="ellipse">
              <a:avLst/>
            </a:prstGeom>
            <a:noFill/>
            <a:ln w="57150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b="1" i="0" u="none" strike="noStrike" kern="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1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669E0D72-126D-4537-8B6C-B2F4501C9CA8}"/>
              </a:ext>
            </a:extLst>
          </p:cNvPr>
          <p:cNvGrpSpPr/>
          <p:nvPr/>
        </p:nvGrpSpPr>
        <p:grpSpPr>
          <a:xfrm>
            <a:off x="971435" y="2097392"/>
            <a:ext cx="3233242" cy="713864"/>
            <a:chOff x="2428874" y="2386360"/>
            <a:chExt cx="4187825" cy="606424"/>
          </a:xfrm>
        </p:grpSpPr>
        <p:sp>
          <p:nvSpPr>
            <p:cNvPr id="20" name="MH_Other_3">
              <a:extLst>
                <a:ext uri="{FF2B5EF4-FFF2-40B4-BE49-F238E27FC236}">
                  <a16:creationId xmlns:a16="http://schemas.microsoft.com/office/drawing/2014/main" id="{01B94352-B583-4EA3-8334-66D1E0337AB5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gray">
            <a:xfrm>
              <a:off x="2566988" y="2735609"/>
              <a:ext cx="3913187" cy="257175"/>
            </a:xfrm>
            <a:custGeom>
              <a:avLst/>
              <a:gdLst>
                <a:gd name="T0" fmla="*/ 20706948 w 1120"/>
                <a:gd name="T1" fmla="*/ 11 h 252"/>
                <a:gd name="T2" fmla="*/ 20629597 w 1120"/>
                <a:gd name="T3" fmla="*/ 11 h 252"/>
                <a:gd name="T4" fmla="*/ 20335316 w 1120"/>
                <a:gd name="T5" fmla="*/ 11 h 252"/>
                <a:gd name="T6" fmla="*/ 19858832 w 1120"/>
                <a:gd name="T7" fmla="*/ 11 h 252"/>
                <a:gd name="T8" fmla="*/ 19191786 w 1120"/>
                <a:gd name="T9" fmla="*/ 11 h 252"/>
                <a:gd name="T10" fmla="*/ 18336532 w 1120"/>
                <a:gd name="T11" fmla="*/ 10 h 252"/>
                <a:gd name="T12" fmla="*/ 17339847 w 1120"/>
                <a:gd name="T13" fmla="*/ 10 h 252"/>
                <a:gd name="T14" fmla="*/ 16196141 w 1120"/>
                <a:gd name="T15" fmla="*/ 10 h 252"/>
                <a:gd name="T16" fmla="*/ 14901486 w 1120"/>
                <a:gd name="T17" fmla="*/ 8 h 252"/>
                <a:gd name="T18" fmla="*/ 13494596 w 1120"/>
                <a:gd name="T19" fmla="*/ 8 h 252"/>
                <a:gd name="T20" fmla="*/ 11942220 w 1120"/>
                <a:gd name="T21" fmla="*/ 8 h 252"/>
                <a:gd name="T22" fmla="*/ 10275918 w 1120"/>
                <a:gd name="T23" fmla="*/ 8 h 252"/>
                <a:gd name="T24" fmla="*/ 8612140 w 1120"/>
                <a:gd name="T25" fmla="*/ 8 h 252"/>
                <a:gd name="T26" fmla="*/ 7098185 w 1120"/>
                <a:gd name="T27" fmla="*/ 8 h 252"/>
                <a:gd name="T28" fmla="*/ 5691769 w 1120"/>
                <a:gd name="T29" fmla="*/ 8 h 252"/>
                <a:gd name="T30" fmla="*/ 4395650 w 1120"/>
                <a:gd name="T31" fmla="*/ 10 h 252"/>
                <a:gd name="T32" fmla="*/ 3293330 w 1120"/>
                <a:gd name="T33" fmla="*/ 10 h 252"/>
                <a:gd name="T34" fmla="*/ 2329965 w 1120"/>
                <a:gd name="T35" fmla="*/ 10 h 252"/>
                <a:gd name="T36" fmla="*/ 1515458 w 1120"/>
                <a:gd name="T37" fmla="*/ 11 h 252"/>
                <a:gd name="T38" fmla="*/ 848370 w 1120"/>
                <a:gd name="T39" fmla="*/ 11 h 252"/>
                <a:gd name="T40" fmla="*/ 371720 w 1120"/>
                <a:gd name="T41" fmla="*/ 11 h 252"/>
                <a:gd name="T42" fmla="*/ 114130 w 1120"/>
                <a:gd name="T43" fmla="*/ 11 h 252"/>
                <a:gd name="T44" fmla="*/ 0 w 1120"/>
                <a:gd name="T45" fmla="*/ 11 h 252"/>
                <a:gd name="T46" fmla="*/ 0 w 1120"/>
                <a:gd name="T47" fmla="*/ 3 h 252"/>
                <a:gd name="T48" fmla="*/ 10353269 w 1120"/>
                <a:gd name="T49" fmla="*/ 0 h 252"/>
                <a:gd name="T50" fmla="*/ 20706948 w 1120"/>
                <a:gd name="T51" fmla="*/ 3 h 252"/>
                <a:gd name="T52" fmla="*/ 20706948 w 1120"/>
                <a:gd name="T53" fmla="*/ 11 h 252"/>
                <a:gd name="T54" fmla="*/ 20706948 w 1120"/>
                <a:gd name="T55" fmla="*/ 11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20"/>
                <a:gd name="T85" fmla="*/ 0 h 252"/>
                <a:gd name="T86" fmla="*/ 1120 w 1120"/>
                <a:gd name="T87" fmla="*/ 252 h 25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MH_SubTitle_2">
              <a:extLst>
                <a:ext uri="{FF2B5EF4-FFF2-40B4-BE49-F238E27FC236}">
                  <a16:creationId xmlns:a16="http://schemas.microsoft.com/office/drawing/2014/main" id="{5E28F9D5-52F5-4E35-8232-562345398D64}"/>
                </a:ext>
              </a:extLst>
            </p:cNvPr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gray">
            <a:xfrm>
              <a:off x="2428874" y="2386360"/>
              <a:ext cx="4187825" cy="531813"/>
            </a:xfrm>
            <a:prstGeom prst="rect">
              <a:avLst/>
            </a:prstGeom>
            <a:gradFill rotWithShape="1">
              <a:gsLst>
                <a:gs pos="0">
                  <a:srgbClr val="A3E391"/>
                </a:gs>
                <a:gs pos="100000">
                  <a:srgbClr val="62D044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uLnTx/>
                  <a:uFillTx/>
                  <a:latin typeface="微软雅黑" pitchFamily="34" charset="-122"/>
                  <a:ea typeface="微软雅黑" pitchFamily="34" charset="-122"/>
                </a:rPr>
                <a:t>PC</a:t>
              </a: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uLnTx/>
                  <a:uFillTx/>
                  <a:latin typeface="微软雅黑" pitchFamily="34" charset="-122"/>
                  <a:ea typeface="微软雅黑" pitchFamily="34" charset="-122"/>
                </a:rPr>
                <a:t>端店铺首页装修实例操作</a:t>
              </a:r>
              <a:endPara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2" name="MH_Other_4">
              <a:extLst>
                <a:ext uri="{FF2B5EF4-FFF2-40B4-BE49-F238E27FC236}">
                  <a16:creationId xmlns:a16="http://schemas.microsoft.com/office/drawing/2014/main" id="{C399B2FF-71D2-4BC3-A2E6-6FF459BF95EC}"/>
                </a:ext>
              </a:extLst>
            </p:cNvPr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503488" y="2441922"/>
              <a:ext cx="227012" cy="2317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3600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62D044"/>
                  </a:solidFill>
                  <a:effectLst/>
                  <a:uLnTx/>
                  <a:uFillTx/>
                  <a:latin typeface="Raavi" pitchFamily="34" charset="0"/>
                  <a:ea typeface="方正舒体" pitchFamily="2" charset="-122"/>
                  <a:cs typeface="Raavi" pitchFamily="34" charset="0"/>
                </a:rPr>
                <a:t>2</a:t>
              </a: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62D044"/>
                </a:solidFill>
                <a:effectLst/>
                <a:uLnTx/>
                <a:uFillTx/>
                <a:latin typeface="Raavi" pitchFamily="34" charset="0"/>
                <a:ea typeface="方正舒体" pitchFamily="2" charset="-122"/>
                <a:cs typeface="Raavi" pitchFamily="34" charset="0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BE27C452-024A-47F1-B72C-DDA7A1965D1E}"/>
              </a:ext>
            </a:extLst>
          </p:cNvPr>
          <p:cNvSpPr txBox="1"/>
          <p:nvPr/>
        </p:nvSpPr>
        <p:spPr>
          <a:xfrm>
            <a:off x="870919" y="2846762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添加导航条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9D90058-72CD-4E4D-B5DB-88DB025435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2816" y="3339430"/>
            <a:ext cx="7306322" cy="331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1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2664" y="223025"/>
            <a:ext cx="4817326" cy="8084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PC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端店铺首页装修</a:t>
            </a:r>
          </a:p>
        </p:txBody>
      </p:sp>
      <p:sp>
        <p:nvSpPr>
          <p:cNvPr id="55" name="MH_Other_2"/>
          <p:cNvSpPr/>
          <p:nvPr>
            <p:custDataLst>
              <p:tags r:id="rId1"/>
            </p:custDataLst>
          </p:nvPr>
        </p:nvSpPr>
        <p:spPr>
          <a:xfrm>
            <a:off x="9698039" y="3375025"/>
            <a:ext cx="168275" cy="166688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0" name="平行四边形 99"/>
          <p:cNvSpPr/>
          <p:nvPr/>
        </p:nvSpPr>
        <p:spPr>
          <a:xfrm>
            <a:off x="4939988" y="467971"/>
            <a:ext cx="3658538" cy="404955"/>
          </a:xfrm>
          <a:prstGeom prst="parallelogram">
            <a:avLst/>
          </a:prstGeom>
          <a:solidFill>
            <a:schemeClr val="accent1">
              <a:lumMod val="50000"/>
            </a:schemeClr>
          </a:solidFill>
          <a:ln w="9525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/>
        </p:spPr>
        <p:txBody>
          <a:bodyPr anchor="ctr"/>
          <a:lstStyle/>
          <a:p>
            <a:pPr defTabSz="914400"/>
            <a:r>
              <a:rPr lang="zh-CN" altLang="en-US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 </a:t>
            </a:r>
            <a:r>
              <a:rPr lang="zh-CN" altLang="en-US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相关宝贝推荐区设计的意义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353A3BC9-6F06-4532-B8D1-BD0DB65FDCA2}"/>
              </a:ext>
            </a:extLst>
          </p:cNvPr>
          <p:cNvGrpSpPr/>
          <p:nvPr/>
        </p:nvGrpSpPr>
        <p:grpSpPr>
          <a:xfrm>
            <a:off x="2475101" y="2067537"/>
            <a:ext cx="4929777" cy="713865"/>
            <a:chOff x="2428876" y="1614834"/>
            <a:chExt cx="4187825" cy="606425"/>
          </a:xfrm>
        </p:grpSpPr>
        <p:sp>
          <p:nvSpPr>
            <p:cNvPr id="15" name="MH_Other_1">
              <a:extLst>
                <a:ext uri="{FF2B5EF4-FFF2-40B4-BE49-F238E27FC236}">
                  <a16:creationId xmlns:a16="http://schemas.microsoft.com/office/drawing/2014/main" id="{74C336A5-3D2F-431D-8C8B-56E6410373A8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gray">
            <a:xfrm>
              <a:off x="2566988" y="1964084"/>
              <a:ext cx="3913187" cy="257175"/>
            </a:xfrm>
            <a:custGeom>
              <a:avLst/>
              <a:gdLst>
                <a:gd name="T0" fmla="*/ 20706948 w 1120"/>
                <a:gd name="T1" fmla="*/ 11 h 252"/>
                <a:gd name="T2" fmla="*/ 20629597 w 1120"/>
                <a:gd name="T3" fmla="*/ 11 h 252"/>
                <a:gd name="T4" fmla="*/ 20335316 w 1120"/>
                <a:gd name="T5" fmla="*/ 11 h 252"/>
                <a:gd name="T6" fmla="*/ 19858832 w 1120"/>
                <a:gd name="T7" fmla="*/ 11 h 252"/>
                <a:gd name="T8" fmla="*/ 19191786 w 1120"/>
                <a:gd name="T9" fmla="*/ 11 h 252"/>
                <a:gd name="T10" fmla="*/ 18336532 w 1120"/>
                <a:gd name="T11" fmla="*/ 10 h 252"/>
                <a:gd name="T12" fmla="*/ 17339847 w 1120"/>
                <a:gd name="T13" fmla="*/ 10 h 252"/>
                <a:gd name="T14" fmla="*/ 16196141 w 1120"/>
                <a:gd name="T15" fmla="*/ 10 h 252"/>
                <a:gd name="T16" fmla="*/ 14901486 w 1120"/>
                <a:gd name="T17" fmla="*/ 8 h 252"/>
                <a:gd name="T18" fmla="*/ 13494596 w 1120"/>
                <a:gd name="T19" fmla="*/ 8 h 252"/>
                <a:gd name="T20" fmla="*/ 11942220 w 1120"/>
                <a:gd name="T21" fmla="*/ 8 h 252"/>
                <a:gd name="T22" fmla="*/ 10275918 w 1120"/>
                <a:gd name="T23" fmla="*/ 8 h 252"/>
                <a:gd name="T24" fmla="*/ 8612140 w 1120"/>
                <a:gd name="T25" fmla="*/ 8 h 252"/>
                <a:gd name="T26" fmla="*/ 7098185 w 1120"/>
                <a:gd name="T27" fmla="*/ 8 h 252"/>
                <a:gd name="T28" fmla="*/ 5691769 w 1120"/>
                <a:gd name="T29" fmla="*/ 8 h 252"/>
                <a:gd name="T30" fmla="*/ 4395650 w 1120"/>
                <a:gd name="T31" fmla="*/ 10 h 252"/>
                <a:gd name="T32" fmla="*/ 3293330 w 1120"/>
                <a:gd name="T33" fmla="*/ 10 h 252"/>
                <a:gd name="T34" fmla="*/ 2329965 w 1120"/>
                <a:gd name="T35" fmla="*/ 10 h 252"/>
                <a:gd name="T36" fmla="*/ 1515458 w 1120"/>
                <a:gd name="T37" fmla="*/ 11 h 252"/>
                <a:gd name="T38" fmla="*/ 848370 w 1120"/>
                <a:gd name="T39" fmla="*/ 11 h 252"/>
                <a:gd name="T40" fmla="*/ 371720 w 1120"/>
                <a:gd name="T41" fmla="*/ 11 h 252"/>
                <a:gd name="T42" fmla="*/ 114130 w 1120"/>
                <a:gd name="T43" fmla="*/ 11 h 252"/>
                <a:gd name="T44" fmla="*/ 0 w 1120"/>
                <a:gd name="T45" fmla="*/ 11 h 252"/>
                <a:gd name="T46" fmla="*/ 0 w 1120"/>
                <a:gd name="T47" fmla="*/ 3 h 252"/>
                <a:gd name="T48" fmla="*/ 10353269 w 1120"/>
                <a:gd name="T49" fmla="*/ 0 h 252"/>
                <a:gd name="T50" fmla="*/ 20706948 w 1120"/>
                <a:gd name="T51" fmla="*/ 3 h 252"/>
                <a:gd name="T52" fmla="*/ 20706948 w 1120"/>
                <a:gd name="T53" fmla="*/ 11 h 252"/>
                <a:gd name="T54" fmla="*/ 20706948 w 1120"/>
                <a:gd name="T55" fmla="*/ 11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20"/>
                <a:gd name="T85" fmla="*/ 0 h 252"/>
                <a:gd name="T86" fmla="*/ 1120 w 1120"/>
                <a:gd name="T87" fmla="*/ 252 h 25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MH_SubTitle_1">
              <a:extLst>
                <a:ext uri="{FF2B5EF4-FFF2-40B4-BE49-F238E27FC236}">
                  <a16:creationId xmlns:a16="http://schemas.microsoft.com/office/drawing/2014/main" id="{15E9BB56-8B40-4F1C-B524-D1A39133020D}"/>
                </a:ext>
              </a:extLst>
            </p:cNvPr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gray">
            <a:xfrm>
              <a:off x="2428876" y="1614834"/>
              <a:ext cx="4187825" cy="531813"/>
            </a:xfrm>
            <a:prstGeom prst="rect">
              <a:avLst/>
            </a:prstGeom>
            <a:gradFill rotWithShape="1">
              <a:gsLst>
                <a:gs pos="0">
                  <a:srgbClr val="FFD521"/>
                </a:gs>
                <a:gs pos="100000">
                  <a:srgbClr val="D2AA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600" b="1" kern="0" dirty="0">
                  <a:solidFill>
                    <a:schemeClr val="tx2"/>
                  </a:solidFill>
                  <a:latin typeface="微软雅黑" pitchFamily="34" charset="-122"/>
                  <a:ea typeface="微软雅黑" pitchFamily="34" charset="-122"/>
                </a:rPr>
                <a:t>引导消费者购买相关商品</a:t>
              </a:r>
              <a:endPara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7" name="MH_Other_2">
              <a:extLst>
                <a:ext uri="{FF2B5EF4-FFF2-40B4-BE49-F238E27FC236}">
                  <a16:creationId xmlns:a16="http://schemas.microsoft.com/office/drawing/2014/main" id="{AD1D25A2-7299-4D6E-A599-D33057E4E01D}"/>
                </a:ext>
              </a:extLst>
            </p:cNvPr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503488" y="1670397"/>
              <a:ext cx="227012" cy="2317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3600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DEB509"/>
                  </a:solidFill>
                  <a:effectLst/>
                  <a:uLnTx/>
                  <a:uFillTx/>
                  <a:latin typeface="Raavi" pitchFamily="34" charset="0"/>
                  <a:ea typeface="方正舒体" pitchFamily="2" charset="-122"/>
                  <a:cs typeface="Raavi" pitchFamily="34" charset="0"/>
                </a:rPr>
                <a:t>1</a:t>
              </a: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DEB509"/>
                </a:solidFill>
                <a:effectLst/>
                <a:uLnTx/>
                <a:uFillTx/>
                <a:latin typeface="Raavi" pitchFamily="34" charset="0"/>
                <a:ea typeface="方正舒体" pitchFamily="2" charset="-122"/>
                <a:cs typeface="Raavi" pitchFamily="34" charset="0"/>
              </a:endParaRP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263D6EF3-00B3-49D6-8C3C-F1A1939A09D9}"/>
              </a:ext>
            </a:extLst>
          </p:cNvPr>
          <p:cNvGrpSpPr/>
          <p:nvPr/>
        </p:nvGrpSpPr>
        <p:grpSpPr>
          <a:xfrm>
            <a:off x="2475100" y="3237487"/>
            <a:ext cx="4929777" cy="713864"/>
            <a:chOff x="2428874" y="2386360"/>
            <a:chExt cx="4187825" cy="606424"/>
          </a:xfrm>
        </p:grpSpPr>
        <p:sp>
          <p:nvSpPr>
            <p:cNvPr id="31" name="MH_Other_3">
              <a:extLst>
                <a:ext uri="{FF2B5EF4-FFF2-40B4-BE49-F238E27FC236}">
                  <a16:creationId xmlns:a16="http://schemas.microsoft.com/office/drawing/2014/main" id="{C20CA3A5-780E-4D3C-8D5F-02AC847E4D40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gray">
            <a:xfrm>
              <a:off x="2566988" y="2735609"/>
              <a:ext cx="3913187" cy="257175"/>
            </a:xfrm>
            <a:custGeom>
              <a:avLst/>
              <a:gdLst>
                <a:gd name="T0" fmla="*/ 20706948 w 1120"/>
                <a:gd name="T1" fmla="*/ 11 h 252"/>
                <a:gd name="T2" fmla="*/ 20629597 w 1120"/>
                <a:gd name="T3" fmla="*/ 11 h 252"/>
                <a:gd name="T4" fmla="*/ 20335316 w 1120"/>
                <a:gd name="T5" fmla="*/ 11 h 252"/>
                <a:gd name="T6" fmla="*/ 19858832 w 1120"/>
                <a:gd name="T7" fmla="*/ 11 h 252"/>
                <a:gd name="T8" fmla="*/ 19191786 w 1120"/>
                <a:gd name="T9" fmla="*/ 11 h 252"/>
                <a:gd name="T10" fmla="*/ 18336532 w 1120"/>
                <a:gd name="T11" fmla="*/ 10 h 252"/>
                <a:gd name="T12" fmla="*/ 17339847 w 1120"/>
                <a:gd name="T13" fmla="*/ 10 h 252"/>
                <a:gd name="T14" fmla="*/ 16196141 w 1120"/>
                <a:gd name="T15" fmla="*/ 10 h 252"/>
                <a:gd name="T16" fmla="*/ 14901486 w 1120"/>
                <a:gd name="T17" fmla="*/ 8 h 252"/>
                <a:gd name="T18" fmla="*/ 13494596 w 1120"/>
                <a:gd name="T19" fmla="*/ 8 h 252"/>
                <a:gd name="T20" fmla="*/ 11942220 w 1120"/>
                <a:gd name="T21" fmla="*/ 8 h 252"/>
                <a:gd name="T22" fmla="*/ 10275918 w 1120"/>
                <a:gd name="T23" fmla="*/ 8 h 252"/>
                <a:gd name="T24" fmla="*/ 8612140 w 1120"/>
                <a:gd name="T25" fmla="*/ 8 h 252"/>
                <a:gd name="T26" fmla="*/ 7098185 w 1120"/>
                <a:gd name="T27" fmla="*/ 8 h 252"/>
                <a:gd name="T28" fmla="*/ 5691769 w 1120"/>
                <a:gd name="T29" fmla="*/ 8 h 252"/>
                <a:gd name="T30" fmla="*/ 4395650 w 1120"/>
                <a:gd name="T31" fmla="*/ 10 h 252"/>
                <a:gd name="T32" fmla="*/ 3293330 w 1120"/>
                <a:gd name="T33" fmla="*/ 10 h 252"/>
                <a:gd name="T34" fmla="*/ 2329965 w 1120"/>
                <a:gd name="T35" fmla="*/ 10 h 252"/>
                <a:gd name="T36" fmla="*/ 1515458 w 1120"/>
                <a:gd name="T37" fmla="*/ 11 h 252"/>
                <a:gd name="T38" fmla="*/ 848370 w 1120"/>
                <a:gd name="T39" fmla="*/ 11 h 252"/>
                <a:gd name="T40" fmla="*/ 371720 w 1120"/>
                <a:gd name="T41" fmla="*/ 11 h 252"/>
                <a:gd name="T42" fmla="*/ 114130 w 1120"/>
                <a:gd name="T43" fmla="*/ 11 h 252"/>
                <a:gd name="T44" fmla="*/ 0 w 1120"/>
                <a:gd name="T45" fmla="*/ 11 h 252"/>
                <a:gd name="T46" fmla="*/ 0 w 1120"/>
                <a:gd name="T47" fmla="*/ 3 h 252"/>
                <a:gd name="T48" fmla="*/ 10353269 w 1120"/>
                <a:gd name="T49" fmla="*/ 0 h 252"/>
                <a:gd name="T50" fmla="*/ 20706948 w 1120"/>
                <a:gd name="T51" fmla="*/ 3 h 252"/>
                <a:gd name="T52" fmla="*/ 20706948 w 1120"/>
                <a:gd name="T53" fmla="*/ 11 h 252"/>
                <a:gd name="T54" fmla="*/ 20706948 w 1120"/>
                <a:gd name="T55" fmla="*/ 11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20"/>
                <a:gd name="T85" fmla="*/ 0 h 252"/>
                <a:gd name="T86" fmla="*/ 1120 w 1120"/>
                <a:gd name="T87" fmla="*/ 252 h 25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MH_SubTitle_2">
              <a:extLst>
                <a:ext uri="{FF2B5EF4-FFF2-40B4-BE49-F238E27FC236}">
                  <a16:creationId xmlns:a16="http://schemas.microsoft.com/office/drawing/2014/main" id="{ACDF531C-8CB2-4753-B0D7-991768870109}"/>
                </a:ext>
              </a:extLst>
            </p:cNvPr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gray">
            <a:xfrm>
              <a:off x="2428874" y="2386360"/>
              <a:ext cx="4187825" cy="531813"/>
            </a:xfrm>
            <a:prstGeom prst="rect">
              <a:avLst/>
            </a:prstGeom>
            <a:gradFill rotWithShape="1">
              <a:gsLst>
                <a:gs pos="0">
                  <a:srgbClr val="A3E391"/>
                </a:gs>
                <a:gs pos="100000">
                  <a:srgbClr val="62D044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600" b="1" kern="0" dirty="0">
                  <a:solidFill>
                    <a:schemeClr val="tx2"/>
                  </a:solidFill>
                  <a:latin typeface="微软雅黑" pitchFamily="34" charset="-122"/>
                  <a:ea typeface="微软雅黑" pitchFamily="34" charset="-122"/>
                </a:rPr>
                <a:t>提高客单价</a:t>
              </a:r>
              <a:endPara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3" name="MH_Other_4">
              <a:extLst>
                <a:ext uri="{FF2B5EF4-FFF2-40B4-BE49-F238E27FC236}">
                  <a16:creationId xmlns:a16="http://schemas.microsoft.com/office/drawing/2014/main" id="{026679BB-D49C-4BFF-83CB-711845BE1472}"/>
                </a:ext>
              </a:extLst>
            </p:cNvPr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503488" y="2441922"/>
              <a:ext cx="227012" cy="2317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3600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>
                  <a:ln>
                    <a:noFill/>
                  </a:ln>
                  <a:solidFill>
                    <a:srgbClr val="62D044"/>
                  </a:solidFill>
                  <a:effectLst/>
                  <a:uLnTx/>
                  <a:uFillTx/>
                  <a:latin typeface="Raavi" pitchFamily="34" charset="0"/>
                  <a:ea typeface="方正舒体" pitchFamily="2" charset="-122"/>
                  <a:cs typeface="Raavi" pitchFamily="34" charset="0"/>
                </a:rPr>
                <a:t>2</a:t>
              </a:r>
              <a:endParaRPr kumimoji="0" lang="zh-CN" altLang="en-US" sz="1600" b="1" i="0" u="none" strike="noStrike" kern="0" cap="none" spc="0" normalizeH="0" baseline="0" noProof="0">
                <a:ln>
                  <a:noFill/>
                </a:ln>
                <a:solidFill>
                  <a:srgbClr val="62D044"/>
                </a:solidFill>
                <a:effectLst/>
                <a:uLnTx/>
                <a:uFillTx/>
                <a:latin typeface="Raavi" pitchFamily="34" charset="0"/>
                <a:ea typeface="方正舒体" pitchFamily="2" charset="-122"/>
                <a:cs typeface="Raav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29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2664" y="223025"/>
            <a:ext cx="4817326" cy="8084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相关宝贝推荐区的设计</a:t>
            </a:r>
          </a:p>
        </p:txBody>
      </p:sp>
      <p:sp>
        <p:nvSpPr>
          <p:cNvPr id="55" name="MH_Other_2"/>
          <p:cNvSpPr/>
          <p:nvPr>
            <p:custDataLst>
              <p:tags r:id="rId1"/>
            </p:custDataLst>
          </p:nvPr>
        </p:nvSpPr>
        <p:spPr>
          <a:xfrm>
            <a:off x="9698039" y="3375025"/>
            <a:ext cx="168275" cy="166688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0" name="平行四边形 99"/>
          <p:cNvSpPr/>
          <p:nvPr/>
        </p:nvSpPr>
        <p:spPr>
          <a:xfrm>
            <a:off x="5085951" y="524932"/>
            <a:ext cx="3658538" cy="404955"/>
          </a:xfrm>
          <a:prstGeom prst="parallelogram">
            <a:avLst/>
          </a:prstGeom>
          <a:solidFill>
            <a:schemeClr val="accent1">
              <a:lumMod val="50000"/>
            </a:schemeClr>
          </a:solidFill>
          <a:ln w="9525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/>
        </p:spPr>
        <p:txBody>
          <a:bodyPr anchor="ctr"/>
          <a:lstStyle/>
          <a:p>
            <a:pPr defTabSz="914400"/>
            <a:r>
              <a:rPr lang="zh-CN" altLang="en-US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zh-CN" altLang="en-US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相关宝贝推荐区设计的形式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3609549-BA31-46EC-B805-B7056DCD9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672" y="1233241"/>
            <a:ext cx="6613847" cy="53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7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2664" y="223025"/>
            <a:ext cx="4817326" cy="8084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相关宝贝推荐区设计</a:t>
            </a:r>
          </a:p>
        </p:txBody>
      </p:sp>
      <p:sp>
        <p:nvSpPr>
          <p:cNvPr id="55" name="MH_Other_2"/>
          <p:cNvSpPr/>
          <p:nvPr>
            <p:custDataLst>
              <p:tags r:id="rId1"/>
            </p:custDataLst>
          </p:nvPr>
        </p:nvSpPr>
        <p:spPr>
          <a:xfrm>
            <a:off x="9698039" y="3375025"/>
            <a:ext cx="168275" cy="166688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0" name="平行四边形 99"/>
          <p:cNvSpPr/>
          <p:nvPr/>
        </p:nvSpPr>
        <p:spPr>
          <a:xfrm>
            <a:off x="4939990" y="477485"/>
            <a:ext cx="3658538" cy="404955"/>
          </a:xfrm>
          <a:prstGeom prst="parallelogram">
            <a:avLst/>
          </a:prstGeom>
          <a:solidFill>
            <a:schemeClr val="accent1">
              <a:lumMod val="50000"/>
            </a:schemeClr>
          </a:solidFill>
          <a:ln w="9525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/>
        </p:spPr>
        <p:txBody>
          <a:bodyPr anchor="ctr"/>
          <a:lstStyle/>
          <a:p>
            <a:pPr defTabSz="914400"/>
            <a:r>
              <a:rPr lang="zh-CN" altLang="en-US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 </a:t>
            </a:r>
            <a:r>
              <a:rPr lang="zh-CN" altLang="en-US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相关宝贝推荐区设计的流程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7582D0E4-8886-48AC-B4CC-3BF9D02F38D1}"/>
              </a:ext>
            </a:extLst>
          </p:cNvPr>
          <p:cNvGrpSpPr/>
          <p:nvPr/>
        </p:nvGrpSpPr>
        <p:grpSpPr>
          <a:xfrm>
            <a:off x="122663" y="1633491"/>
            <a:ext cx="3961065" cy="630315"/>
            <a:chOff x="2428874" y="2395833"/>
            <a:chExt cx="4187825" cy="596951"/>
          </a:xfrm>
        </p:grpSpPr>
        <p:sp>
          <p:nvSpPr>
            <p:cNvPr id="6" name="MH_Other_3">
              <a:extLst>
                <a:ext uri="{FF2B5EF4-FFF2-40B4-BE49-F238E27FC236}">
                  <a16:creationId xmlns:a16="http://schemas.microsoft.com/office/drawing/2014/main" id="{3BBF1B63-DCC6-4D0F-89EF-C79F2BCCEA14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gray">
            <a:xfrm>
              <a:off x="2566988" y="2735609"/>
              <a:ext cx="3913187" cy="257175"/>
            </a:xfrm>
            <a:custGeom>
              <a:avLst/>
              <a:gdLst>
                <a:gd name="T0" fmla="*/ 20706948 w 1120"/>
                <a:gd name="T1" fmla="*/ 11 h 252"/>
                <a:gd name="T2" fmla="*/ 20629597 w 1120"/>
                <a:gd name="T3" fmla="*/ 11 h 252"/>
                <a:gd name="T4" fmla="*/ 20335316 w 1120"/>
                <a:gd name="T5" fmla="*/ 11 h 252"/>
                <a:gd name="T6" fmla="*/ 19858832 w 1120"/>
                <a:gd name="T7" fmla="*/ 11 h 252"/>
                <a:gd name="T8" fmla="*/ 19191786 w 1120"/>
                <a:gd name="T9" fmla="*/ 11 h 252"/>
                <a:gd name="T10" fmla="*/ 18336532 w 1120"/>
                <a:gd name="T11" fmla="*/ 10 h 252"/>
                <a:gd name="T12" fmla="*/ 17339847 w 1120"/>
                <a:gd name="T13" fmla="*/ 10 h 252"/>
                <a:gd name="T14" fmla="*/ 16196141 w 1120"/>
                <a:gd name="T15" fmla="*/ 10 h 252"/>
                <a:gd name="T16" fmla="*/ 14901486 w 1120"/>
                <a:gd name="T17" fmla="*/ 8 h 252"/>
                <a:gd name="T18" fmla="*/ 13494596 w 1120"/>
                <a:gd name="T19" fmla="*/ 8 h 252"/>
                <a:gd name="T20" fmla="*/ 11942220 w 1120"/>
                <a:gd name="T21" fmla="*/ 8 h 252"/>
                <a:gd name="T22" fmla="*/ 10275918 w 1120"/>
                <a:gd name="T23" fmla="*/ 8 h 252"/>
                <a:gd name="T24" fmla="*/ 8612140 w 1120"/>
                <a:gd name="T25" fmla="*/ 8 h 252"/>
                <a:gd name="T26" fmla="*/ 7098185 w 1120"/>
                <a:gd name="T27" fmla="*/ 8 h 252"/>
                <a:gd name="T28" fmla="*/ 5691769 w 1120"/>
                <a:gd name="T29" fmla="*/ 8 h 252"/>
                <a:gd name="T30" fmla="*/ 4395650 w 1120"/>
                <a:gd name="T31" fmla="*/ 10 h 252"/>
                <a:gd name="T32" fmla="*/ 3293330 w 1120"/>
                <a:gd name="T33" fmla="*/ 10 h 252"/>
                <a:gd name="T34" fmla="*/ 2329965 w 1120"/>
                <a:gd name="T35" fmla="*/ 10 h 252"/>
                <a:gd name="T36" fmla="*/ 1515458 w 1120"/>
                <a:gd name="T37" fmla="*/ 11 h 252"/>
                <a:gd name="T38" fmla="*/ 848370 w 1120"/>
                <a:gd name="T39" fmla="*/ 11 h 252"/>
                <a:gd name="T40" fmla="*/ 371720 w 1120"/>
                <a:gd name="T41" fmla="*/ 11 h 252"/>
                <a:gd name="T42" fmla="*/ 114130 w 1120"/>
                <a:gd name="T43" fmla="*/ 11 h 252"/>
                <a:gd name="T44" fmla="*/ 0 w 1120"/>
                <a:gd name="T45" fmla="*/ 11 h 252"/>
                <a:gd name="T46" fmla="*/ 0 w 1120"/>
                <a:gd name="T47" fmla="*/ 3 h 252"/>
                <a:gd name="T48" fmla="*/ 10353269 w 1120"/>
                <a:gd name="T49" fmla="*/ 0 h 252"/>
                <a:gd name="T50" fmla="*/ 20706948 w 1120"/>
                <a:gd name="T51" fmla="*/ 3 h 252"/>
                <a:gd name="T52" fmla="*/ 20706948 w 1120"/>
                <a:gd name="T53" fmla="*/ 11 h 252"/>
                <a:gd name="T54" fmla="*/ 20706948 w 1120"/>
                <a:gd name="T55" fmla="*/ 11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20"/>
                <a:gd name="T85" fmla="*/ 0 h 252"/>
                <a:gd name="T86" fmla="*/ 1120 w 1120"/>
                <a:gd name="T87" fmla="*/ 252 h 25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" name="MH_SubTitle_2">
              <a:extLst>
                <a:ext uri="{FF2B5EF4-FFF2-40B4-BE49-F238E27FC236}">
                  <a16:creationId xmlns:a16="http://schemas.microsoft.com/office/drawing/2014/main" id="{8333DAD2-9AF8-43F1-8CCC-88A87124A961}"/>
                </a:ext>
              </a:extLst>
            </p:cNvPr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gray">
            <a:xfrm>
              <a:off x="2428874" y="2395833"/>
              <a:ext cx="4187825" cy="531813"/>
            </a:xfrm>
            <a:prstGeom prst="rect">
              <a:avLst/>
            </a:prstGeom>
            <a:gradFill rotWithShape="1">
              <a:gsLst>
                <a:gs pos="0">
                  <a:srgbClr val="A3E391"/>
                </a:gs>
                <a:gs pos="100000">
                  <a:srgbClr val="62D044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uLnTx/>
                  <a:uFillTx/>
                  <a:latin typeface="微软雅黑" pitchFamily="34" charset="-122"/>
                  <a:ea typeface="微软雅黑" pitchFamily="34" charset="-122"/>
                </a:rPr>
                <a:t>新建文件</a:t>
              </a:r>
              <a:endPara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" name="MH_Other_4">
              <a:extLst>
                <a:ext uri="{FF2B5EF4-FFF2-40B4-BE49-F238E27FC236}">
                  <a16:creationId xmlns:a16="http://schemas.microsoft.com/office/drawing/2014/main" id="{84AD68B1-A59C-487D-8D13-12EEF84C369D}"/>
                </a:ext>
              </a:extLst>
            </p:cNvPr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503488" y="2441922"/>
              <a:ext cx="227012" cy="2317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3600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62D044"/>
                  </a:solidFill>
                  <a:effectLst/>
                  <a:uLnTx/>
                  <a:uFillTx/>
                  <a:latin typeface="Raavi" pitchFamily="34" charset="0"/>
                  <a:ea typeface="方正舒体" pitchFamily="2" charset="-122"/>
                  <a:cs typeface="Raavi" pitchFamily="34" charset="0"/>
                </a:rPr>
                <a:t>1</a:t>
              </a: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62D044"/>
                </a:solidFill>
                <a:effectLst/>
                <a:uLnTx/>
                <a:uFillTx/>
                <a:latin typeface="Raavi" pitchFamily="34" charset="0"/>
                <a:ea typeface="方正舒体" pitchFamily="2" charset="-122"/>
                <a:cs typeface="Raavi" pitchFamily="34" charset="0"/>
              </a:endParaRP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0C951521-2C99-4B26-83F3-5228040D27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164" y="2450237"/>
            <a:ext cx="4399658" cy="303099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3DB9732-8526-4156-8168-6B04813F12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56545" y="3458369"/>
            <a:ext cx="4341983" cy="324574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7906E2FD-C12F-4CFC-96AC-124A55ED7DB7}"/>
              </a:ext>
            </a:extLst>
          </p:cNvPr>
          <p:cNvGrpSpPr/>
          <p:nvPr/>
        </p:nvGrpSpPr>
        <p:grpSpPr>
          <a:xfrm>
            <a:off x="4506822" y="2780839"/>
            <a:ext cx="4255074" cy="648161"/>
            <a:chOff x="2428876" y="1614834"/>
            <a:chExt cx="4187825" cy="606425"/>
          </a:xfrm>
        </p:grpSpPr>
        <p:sp>
          <p:nvSpPr>
            <p:cNvPr id="14" name="MH_Other_1">
              <a:extLst>
                <a:ext uri="{FF2B5EF4-FFF2-40B4-BE49-F238E27FC236}">
                  <a16:creationId xmlns:a16="http://schemas.microsoft.com/office/drawing/2014/main" id="{8330AEB9-7E52-49CB-81B5-149B8A6485B5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gray">
            <a:xfrm>
              <a:off x="2566988" y="1964084"/>
              <a:ext cx="3913187" cy="257175"/>
            </a:xfrm>
            <a:custGeom>
              <a:avLst/>
              <a:gdLst>
                <a:gd name="T0" fmla="*/ 20706948 w 1120"/>
                <a:gd name="T1" fmla="*/ 11 h 252"/>
                <a:gd name="T2" fmla="*/ 20629597 w 1120"/>
                <a:gd name="T3" fmla="*/ 11 h 252"/>
                <a:gd name="T4" fmla="*/ 20335316 w 1120"/>
                <a:gd name="T5" fmla="*/ 11 h 252"/>
                <a:gd name="T6" fmla="*/ 19858832 w 1120"/>
                <a:gd name="T7" fmla="*/ 11 h 252"/>
                <a:gd name="T8" fmla="*/ 19191786 w 1120"/>
                <a:gd name="T9" fmla="*/ 11 h 252"/>
                <a:gd name="T10" fmla="*/ 18336532 w 1120"/>
                <a:gd name="T11" fmla="*/ 10 h 252"/>
                <a:gd name="T12" fmla="*/ 17339847 w 1120"/>
                <a:gd name="T13" fmla="*/ 10 h 252"/>
                <a:gd name="T14" fmla="*/ 16196141 w 1120"/>
                <a:gd name="T15" fmla="*/ 10 h 252"/>
                <a:gd name="T16" fmla="*/ 14901486 w 1120"/>
                <a:gd name="T17" fmla="*/ 8 h 252"/>
                <a:gd name="T18" fmla="*/ 13494596 w 1120"/>
                <a:gd name="T19" fmla="*/ 8 h 252"/>
                <a:gd name="T20" fmla="*/ 11942220 w 1120"/>
                <a:gd name="T21" fmla="*/ 8 h 252"/>
                <a:gd name="T22" fmla="*/ 10275918 w 1120"/>
                <a:gd name="T23" fmla="*/ 8 h 252"/>
                <a:gd name="T24" fmla="*/ 8612140 w 1120"/>
                <a:gd name="T25" fmla="*/ 8 h 252"/>
                <a:gd name="T26" fmla="*/ 7098185 w 1120"/>
                <a:gd name="T27" fmla="*/ 8 h 252"/>
                <a:gd name="T28" fmla="*/ 5691769 w 1120"/>
                <a:gd name="T29" fmla="*/ 8 h 252"/>
                <a:gd name="T30" fmla="*/ 4395650 w 1120"/>
                <a:gd name="T31" fmla="*/ 10 h 252"/>
                <a:gd name="T32" fmla="*/ 3293330 w 1120"/>
                <a:gd name="T33" fmla="*/ 10 h 252"/>
                <a:gd name="T34" fmla="*/ 2329965 w 1120"/>
                <a:gd name="T35" fmla="*/ 10 h 252"/>
                <a:gd name="T36" fmla="*/ 1515458 w 1120"/>
                <a:gd name="T37" fmla="*/ 11 h 252"/>
                <a:gd name="T38" fmla="*/ 848370 w 1120"/>
                <a:gd name="T39" fmla="*/ 11 h 252"/>
                <a:gd name="T40" fmla="*/ 371720 w 1120"/>
                <a:gd name="T41" fmla="*/ 11 h 252"/>
                <a:gd name="T42" fmla="*/ 114130 w 1120"/>
                <a:gd name="T43" fmla="*/ 11 h 252"/>
                <a:gd name="T44" fmla="*/ 0 w 1120"/>
                <a:gd name="T45" fmla="*/ 11 h 252"/>
                <a:gd name="T46" fmla="*/ 0 w 1120"/>
                <a:gd name="T47" fmla="*/ 3 h 252"/>
                <a:gd name="T48" fmla="*/ 10353269 w 1120"/>
                <a:gd name="T49" fmla="*/ 0 h 252"/>
                <a:gd name="T50" fmla="*/ 20706948 w 1120"/>
                <a:gd name="T51" fmla="*/ 3 h 252"/>
                <a:gd name="T52" fmla="*/ 20706948 w 1120"/>
                <a:gd name="T53" fmla="*/ 11 h 252"/>
                <a:gd name="T54" fmla="*/ 20706948 w 1120"/>
                <a:gd name="T55" fmla="*/ 11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20"/>
                <a:gd name="T85" fmla="*/ 0 h 252"/>
                <a:gd name="T86" fmla="*/ 1120 w 1120"/>
                <a:gd name="T87" fmla="*/ 252 h 25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MH_SubTitle_1">
              <a:extLst>
                <a:ext uri="{FF2B5EF4-FFF2-40B4-BE49-F238E27FC236}">
                  <a16:creationId xmlns:a16="http://schemas.microsoft.com/office/drawing/2014/main" id="{C3BAADC5-0107-4522-93B3-4032C350CDB6}"/>
                </a:ext>
              </a:extLst>
            </p:cNvPr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gray">
            <a:xfrm>
              <a:off x="2428876" y="1614834"/>
              <a:ext cx="4187825" cy="531813"/>
            </a:xfrm>
            <a:prstGeom prst="rect">
              <a:avLst/>
            </a:prstGeom>
            <a:gradFill rotWithShape="1">
              <a:gsLst>
                <a:gs pos="0">
                  <a:srgbClr val="FFD521"/>
                </a:gs>
                <a:gs pos="100000">
                  <a:srgbClr val="D2AA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600" b="1" kern="0" dirty="0">
                  <a:solidFill>
                    <a:schemeClr val="tx2"/>
                  </a:solidFill>
                  <a:latin typeface="微软雅黑" pitchFamily="34" charset="-122"/>
                  <a:ea typeface="微软雅黑" pitchFamily="34" charset="-122"/>
                </a:rPr>
                <a:t>填充背景</a:t>
              </a:r>
              <a:endPara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6" name="MH_Other_2">
              <a:extLst>
                <a:ext uri="{FF2B5EF4-FFF2-40B4-BE49-F238E27FC236}">
                  <a16:creationId xmlns:a16="http://schemas.microsoft.com/office/drawing/2014/main" id="{C23940CD-8A15-459F-9D21-F3E49D4AECD5}"/>
                </a:ext>
              </a:extLst>
            </p:cNvPr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503488" y="1670397"/>
              <a:ext cx="227012" cy="2317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3600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DEB509"/>
                  </a:solidFill>
                  <a:effectLst/>
                  <a:uLnTx/>
                  <a:uFillTx/>
                  <a:latin typeface="Raavi" pitchFamily="34" charset="0"/>
                  <a:ea typeface="方正舒体" pitchFamily="2" charset="-122"/>
                  <a:cs typeface="Raavi" pitchFamily="34" charset="0"/>
                </a:rPr>
                <a:t>2</a:t>
              </a: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DEB509"/>
                </a:solidFill>
                <a:effectLst/>
                <a:uLnTx/>
                <a:uFillTx/>
                <a:latin typeface="Raavi" pitchFamily="34" charset="0"/>
                <a:ea typeface="方正舒体" pitchFamily="2" charset="-122"/>
                <a:cs typeface="Raav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697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2664" y="223025"/>
            <a:ext cx="4817326" cy="8084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相关宝贝推荐区设计</a:t>
            </a:r>
          </a:p>
        </p:txBody>
      </p:sp>
      <p:sp>
        <p:nvSpPr>
          <p:cNvPr id="55" name="MH_Other_2"/>
          <p:cNvSpPr/>
          <p:nvPr>
            <p:custDataLst>
              <p:tags r:id="rId1"/>
            </p:custDataLst>
          </p:nvPr>
        </p:nvSpPr>
        <p:spPr>
          <a:xfrm>
            <a:off x="9698039" y="3375025"/>
            <a:ext cx="168275" cy="166688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0" name="平行四边形 99"/>
          <p:cNvSpPr/>
          <p:nvPr/>
        </p:nvSpPr>
        <p:spPr>
          <a:xfrm>
            <a:off x="4939990" y="477485"/>
            <a:ext cx="3658538" cy="404955"/>
          </a:xfrm>
          <a:prstGeom prst="parallelogram">
            <a:avLst/>
          </a:prstGeom>
          <a:solidFill>
            <a:schemeClr val="accent1">
              <a:lumMod val="50000"/>
            </a:schemeClr>
          </a:solidFill>
          <a:ln w="9525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/>
        </p:spPr>
        <p:txBody>
          <a:bodyPr anchor="ctr"/>
          <a:lstStyle/>
          <a:p>
            <a:pPr defTabSz="914400"/>
            <a:r>
              <a:rPr lang="zh-CN" altLang="en-US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 </a:t>
            </a:r>
            <a:r>
              <a:rPr lang="zh-CN" altLang="en-US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相关宝贝推荐区设计的流程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7582D0E4-8886-48AC-B4CC-3BF9D02F38D1}"/>
              </a:ext>
            </a:extLst>
          </p:cNvPr>
          <p:cNvGrpSpPr/>
          <p:nvPr/>
        </p:nvGrpSpPr>
        <p:grpSpPr>
          <a:xfrm>
            <a:off x="122663" y="1633491"/>
            <a:ext cx="3961065" cy="630315"/>
            <a:chOff x="2428874" y="2395833"/>
            <a:chExt cx="4187825" cy="596951"/>
          </a:xfrm>
        </p:grpSpPr>
        <p:sp>
          <p:nvSpPr>
            <p:cNvPr id="6" name="MH_Other_3">
              <a:extLst>
                <a:ext uri="{FF2B5EF4-FFF2-40B4-BE49-F238E27FC236}">
                  <a16:creationId xmlns:a16="http://schemas.microsoft.com/office/drawing/2014/main" id="{3BBF1B63-DCC6-4D0F-89EF-C79F2BCCEA14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gray">
            <a:xfrm>
              <a:off x="2566988" y="2735609"/>
              <a:ext cx="3913187" cy="257175"/>
            </a:xfrm>
            <a:custGeom>
              <a:avLst/>
              <a:gdLst>
                <a:gd name="T0" fmla="*/ 20706948 w 1120"/>
                <a:gd name="T1" fmla="*/ 11 h 252"/>
                <a:gd name="T2" fmla="*/ 20629597 w 1120"/>
                <a:gd name="T3" fmla="*/ 11 h 252"/>
                <a:gd name="T4" fmla="*/ 20335316 w 1120"/>
                <a:gd name="T5" fmla="*/ 11 h 252"/>
                <a:gd name="T6" fmla="*/ 19858832 w 1120"/>
                <a:gd name="T7" fmla="*/ 11 h 252"/>
                <a:gd name="T8" fmla="*/ 19191786 w 1120"/>
                <a:gd name="T9" fmla="*/ 11 h 252"/>
                <a:gd name="T10" fmla="*/ 18336532 w 1120"/>
                <a:gd name="T11" fmla="*/ 10 h 252"/>
                <a:gd name="T12" fmla="*/ 17339847 w 1120"/>
                <a:gd name="T13" fmla="*/ 10 h 252"/>
                <a:gd name="T14" fmla="*/ 16196141 w 1120"/>
                <a:gd name="T15" fmla="*/ 10 h 252"/>
                <a:gd name="T16" fmla="*/ 14901486 w 1120"/>
                <a:gd name="T17" fmla="*/ 8 h 252"/>
                <a:gd name="T18" fmla="*/ 13494596 w 1120"/>
                <a:gd name="T19" fmla="*/ 8 h 252"/>
                <a:gd name="T20" fmla="*/ 11942220 w 1120"/>
                <a:gd name="T21" fmla="*/ 8 h 252"/>
                <a:gd name="T22" fmla="*/ 10275918 w 1120"/>
                <a:gd name="T23" fmla="*/ 8 h 252"/>
                <a:gd name="T24" fmla="*/ 8612140 w 1120"/>
                <a:gd name="T25" fmla="*/ 8 h 252"/>
                <a:gd name="T26" fmla="*/ 7098185 w 1120"/>
                <a:gd name="T27" fmla="*/ 8 h 252"/>
                <a:gd name="T28" fmla="*/ 5691769 w 1120"/>
                <a:gd name="T29" fmla="*/ 8 h 252"/>
                <a:gd name="T30" fmla="*/ 4395650 w 1120"/>
                <a:gd name="T31" fmla="*/ 10 h 252"/>
                <a:gd name="T32" fmla="*/ 3293330 w 1120"/>
                <a:gd name="T33" fmla="*/ 10 h 252"/>
                <a:gd name="T34" fmla="*/ 2329965 w 1120"/>
                <a:gd name="T35" fmla="*/ 10 h 252"/>
                <a:gd name="T36" fmla="*/ 1515458 w 1120"/>
                <a:gd name="T37" fmla="*/ 11 h 252"/>
                <a:gd name="T38" fmla="*/ 848370 w 1120"/>
                <a:gd name="T39" fmla="*/ 11 h 252"/>
                <a:gd name="T40" fmla="*/ 371720 w 1120"/>
                <a:gd name="T41" fmla="*/ 11 h 252"/>
                <a:gd name="T42" fmla="*/ 114130 w 1120"/>
                <a:gd name="T43" fmla="*/ 11 h 252"/>
                <a:gd name="T44" fmla="*/ 0 w 1120"/>
                <a:gd name="T45" fmla="*/ 11 h 252"/>
                <a:gd name="T46" fmla="*/ 0 w 1120"/>
                <a:gd name="T47" fmla="*/ 3 h 252"/>
                <a:gd name="T48" fmla="*/ 10353269 w 1120"/>
                <a:gd name="T49" fmla="*/ 0 h 252"/>
                <a:gd name="T50" fmla="*/ 20706948 w 1120"/>
                <a:gd name="T51" fmla="*/ 3 h 252"/>
                <a:gd name="T52" fmla="*/ 20706948 w 1120"/>
                <a:gd name="T53" fmla="*/ 11 h 252"/>
                <a:gd name="T54" fmla="*/ 20706948 w 1120"/>
                <a:gd name="T55" fmla="*/ 11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20"/>
                <a:gd name="T85" fmla="*/ 0 h 252"/>
                <a:gd name="T86" fmla="*/ 1120 w 1120"/>
                <a:gd name="T87" fmla="*/ 252 h 25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" name="MH_SubTitle_2">
              <a:extLst>
                <a:ext uri="{FF2B5EF4-FFF2-40B4-BE49-F238E27FC236}">
                  <a16:creationId xmlns:a16="http://schemas.microsoft.com/office/drawing/2014/main" id="{8333DAD2-9AF8-43F1-8CCC-88A87124A961}"/>
                </a:ext>
              </a:extLst>
            </p:cNvPr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gray">
            <a:xfrm>
              <a:off x="2428874" y="2395833"/>
              <a:ext cx="4187825" cy="531813"/>
            </a:xfrm>
            <a:prstGeom prst="rect">
              <a:avLst/>
            </a:prstGeom>
            <a:gradFill rotWithShape="1">
              <a:gsLst>
                <a:gs pos="0">
                  <a:srgbClr val="A3E391"/>
                </a:gs>
                <a:gs pos="100000">
                  <a:srgbClr val="62D044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uLnTx/>
                  <a:uFillTx/>
                  <a:latin typeface="微软雅黑" pitchFamily="34" charset="-122"/>
                  <a:ea typeface="微软雅黑" pitchFamily="34" charset="-122"/>
                </a:rPr>
                <a:t>利用矩形工具画出</a:t>
              </a: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uLnTx/>
                  <a:uFillTx/>
                  <a:latin typeface="微软雅黑" pitchFamily="34" charset="-122"/>
                  <a:ea typeface="微软雅黑" pitchFamily="34" charset="-122"/>
                </a:rPr>
                <a:t>9</a:t>
              </a: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uLnTx/>
                  <a:uFillTx/>
                  <a:latin typeface="微软雅黑" pitchFamily="34" charset="-122"/>
                  <a:ea typeface="微软雅黑" pitchFamily="34" charset="-122"/>
                </a:rPr>
                <a:t>个矩形</a:t>
              </a:r>
              <a:endPara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" name="MH_Other_4">
              <a:extLst>
                <a:ext uri="{FF2B5EF4-FFF2-40B4-BE49-F238E27FC236}">
                  <a16:creationId xmlns:a16="http://schemas.microsoft.com/office/drawing/2014/main" id="{84AD68B1-A59C-487D-8D13-12EEF84C369D}"/>
                </a:ext>
              </a:extLst>
            </p:cNvPr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503488" y="2441922"/>
              <a:ext cx="227012" cy="2317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3600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62D044"/>
                  </a:solidFill>
                  <a:effectLst/>
                  <a:uLnTx/>
                  <a:uFillTx/>
                  <a:latin typeface="Raavi" pitchFamily="34" charset="0"/>
                  <a:ea typeface="方正舒体" pitchFamily="2" charset="-122"/>
                  <a:cs typeface="Raavi" pitchFamily="34" charset="0"/>
                </a:rPr>
                <a:t>3</a:t>
              </a: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62D044"/>
                </a:solidFill>
                <a:effectLst/>
                <a:uLnTx/>
                <a:uFillTx/>
                <a:latin typeface="Raavi" pitchFamily="34" charset="0"/>
                <a:ea typeface="方正舒体" pitchFamily="2" charset="-122"/>
                <a:cs typeface="Raavi" pitchFamily="34" charset="0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7906E2FD-C12F-4CFC-96AC-124A55ED7DB7}"/>
              </a:ext>
            </a:extLst>
          </p:cNvPr>
          <p:cNvGrpSpPr/>
          <p:nvPr/>
        </p:nvGrpSpPr>
        <p:grpSpPr>
          <a:xfrm>
            <a:off x="4506822" y="2780839"/>
            <a:ext cx="4255074" cy="648161"/>
            <a:chOff x="2428876" y="1614834"/>
            <a:chExt cx="4187825" cy="606425"/>
          </a:xfrm>
        </p:grpSpPr>
        <p:sp>
          <p:nvSpPr>
            <p:cNvPr id="14" name="MH_Other_1">
              <a:extLst>
                <a:ext uri="{FF2B5EF4-FFF2-40B4-BE49-F238E27FC236}">
                  <a16:creationId xmlns:a16="http://schemas.microsoft.com/office/drawing/2014/main" id="{8330AEB9-7E52-49CB-81B5-149B8A6485B5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gray">
            <a:xfrm>
              <a:off x="2566988" y="1964084"/>
              <a:ext cx="3913187" cy="257175"/>
            </a:xfrm>
            <a:custGeom>
              <a:avLst/>
              <a:gdLst>
                <a:gd name="T0" fmla="*/ 20706948 w 1120"/>
                <a:gd name="T1" fmla="*/ 11 h 252"/>
                <a:gd name="T2" fmla="*/ 20629597 w 1120"/>
                <a:gd name="T3" fmla="*/ 11 h 252"/>
                <a:gd name="T4" fmla="*/ 20335316 w 1120"/>
                <a:gd name="T5" fmla="*/ 11 h 252"/>
                <a:gd name="T6" fmla="*/ 19858832 w 1120"/>
                <a:gd name="T7" fmla="*/ 11 h 252"/>
                <a:gd name="T8" fmla="*/ 19191786 w 1120"/>
                <a:gd name="T9" fmla="*/ 11 h 252"/>
                <a:gd name="T10" fmla="*/ 18336532 w 1120"/>
                <a:gd name="T11" fmla="*/ 10 h 252"/>
                <a:gd name="T12" fmla="*/ 17339847 w 1120"/>
                <a:gd name="T13" fmla="*/ 10 h 252"/>
                <a:gd name="T14" fmla="*/ 16196141 w 1120"/>
                <a:gd name="T15" fmla="*/ 10 h 252"/>
                <a:gd name="T16" fmla="*/ 14901486 w 1120"/>
                <a:gd name="T17" fmla="*/ 8 h 252"/>
                <a:gd name="T18" fmla="*/ 13494596 w 1120"/>
                <a:gd name="T19" fmla="*/ 8 h 252"/>
                <a:gd name="T20" fmla="*/ 11942220 w 1120"/>
                <a:gd name="T21" fmla="*/ 8 h 252"/>
                <a:gd name="T22" fmla="*/ 10275918 w 1120"/>
                <a:gd name="T23" fmla="*/ 8 h 252"/>
                <a:gd name="T24" fmla="*/ 8612140 w 1120"/>
                <a:gd name="T25" fmla="*/ 8 h 252"/>
                <a:gd name="T26" fmla="*/ 7098185 w 1120"/>
                <a:gd name="T27" fmla="*/ 8 h 252"/>
                <a:gd name="T28" fmla="*/ 5691769 w 1120"/>
                <a:gd name="T29" fmla="*/ 8 h 252"/>
                <a:gd name="T30" fmla="*/ 4395650 w 1120"/>
                <a:gd name="T31" fmla="*/ 10 h 252"/>
                <a:gd name="T32" fmla="*/ 3293330 w 1120"/>
                <a:gd name="T33" fmla="*/ 10 h 252"/>
                <a:gd name="T34" fmla="*/ 2329965 w 1120"/>
                <a:gd name="T35" fmla="*/ 10 h 252"/>
                <a:gd name="T36" fmla="*/ 1515458 w 1120"/>
                <a:gd name="T37" fmla="*/ 11 h 252"/>
                <a:gd name="T38" fmla="*/ 848370 w 1120"/>
                <a:gd name="T39" fmla="*/ 11 h 252"/>
                <a:gd name="T40" fmla="*/ 371720 w 1120"/>
                <a:gd name="T41" fmla="*/ 11 h 252"/>
                <a:gd name="T42" fmla="*/ 114130 w 1120"/>
                <a:gd name="T43" fmla="*/ 11 h 252"/>
                <a:gd name="T44" fmla="*/ 0 w 1120"/>
                <a:gd name="T45" fmla="*/ 11 h 252"/>
                <a:gd name="T46" fmla="*/ 0 w 1120"/>
                <a:gd name="T47" fmla="*/ 3 h 252"/>
                <a:gd name="T48" fmla="*/ 10353269 w 1120"/>
                <a:gd name="T49" fmla="*/ 0 h 252"/>
                <a:gd name="T50" fmla="*/ 20706948 w 1120"/>
                <a:gd name="T51" fmla="*/ 3 h 252"/>
                <a:gd name="T52" fmla="*/ 20706948 w 1120"/>
                <a:gd name="T53" fmla="*/ 11 h 252"/>
                <a:gd name="T54" fmla="*/ 20706948 w 1120"/>
                <a:gd name="T55" fmla="*/ 11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20"/>
                <a:gd name="T85" fmla="*/ 0 h 252"/>
                <a:gd name="T86" fmla="*/ 1120 w 1120"/>
                <a:gd name="T87" fmla="*/ 252 h 25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MH_SubTitle_1">
              <a:extLst>
                <a:ext uri="{FF2B5EF4-FFF2-40B4-BE49-F238E27FC236}">
                  <a16:creationId xmlns:a16="http://schemas.microsoft.com/office/drawing/2014/main" id="{C3BAADC5-0107-4522-93B3-4032C350CDB6}"/>
                </a:ext>
              </a:extLst>
            </p:cNvPr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gray">
            <a:xfrm>
              <a:off x="2428876" y="1614834"/>
              <a:ext cx="4187825" cy="531813"/>
            </a:xfrm>
            <a:prstGeom prst="rect">
              <a:avLst/>
            </a:prstGeom>
            <a:gradFill rotWithShape="1">
              <a:gsLst>
                <a:gs pos="0">
                  <a:srgbClr val="FFD521"/>
                </a:gs>
                <a:gs pos="100000">
                  <a:srgbClr val="D2AA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uLnTx/>
                  <a:uFillTx/>
                  <a:latin typeface="微软雅黑" pitchFamily="34" charset="-122"/>
                  <a:ea typeface="微软雅黑" pitchFamily="34" charset="-122"/>
                </a:rPr>
                <a:t>在矩形中添加素材（</a:t>
              </a:r>
              <a:r>
                <a:rPr kumimoji="0" lang="en-US" altLang="zh-CN" sz="16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2"/>
                  </a:solidFill>
                  <a:uLnTx/>
                  <a:uFillTx/>
                  <a:latin typeface="微软雅黑" pitchFamily="34" charset="-122"/>
                  <a:ea typeface="微软雅黑" pitchFamily="34" charset="-122"/>
                </a:rPr>
                <a:t>alt+ctrl+g</a:t>
              </a: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uLnTx/>
                  <a:uFillTx/>
                  <a:latin typeface="微软雅黑" pitchFamily="34" charset="-122"/>
                  <a:ea typeface="微软雅黑" pitchFamily="34" charset="-122"/>
                </a:rPr>
                <a:t>）</a:t>
              </a:r>
              <a:endPara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6" name="MH_Other_2">
              <a:extLst>
                <a:ext uri="{FF2B5EF4-FFF2-40B4-BE49-F238E27FC236}">
                  <a16:creationId xmlns:a16="http://schemas.microsoft.com/office/drawing/2014/main" id="{C23940CD-8A15-459F-9D21-F3E49D4AECD5}"/>
                </a:ext>
              </a:extLst>
            </p:cNvPr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503488" y="1670397"/>
              <a:ext cx="227012" cy="2317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3600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DEB509"/>
                  </a:solidFill>
                  <a:effectLst/>
                  <a:uLnTx/>
                  <a:uFillTx/>
                  <a:latin typeface="Raavi" pitchFamily="34" charset="0"/>
                  <a:ea typeface="方正舒体" pitchFamily="2" charset="-122"/>
                  <a:cs typeface="Raavi" pitchFamily="34" charset="0"/>
                </a:rPr>
                <a:t>4</a:t>
              </a: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DEB509"/>
                </a:solidFill>
                <a:effectLst/>
                <a:uLnTx/>
                <a:uFillTx/>
                <a:latin typeface="Raavi" pitchFamily="34" charset="0"/>
                <a:ea typeface="方正舒体" pitchFamily="2" charset="-122"/>
                <a:cs typeface="Raavi" pitchFamily="34" charset="0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BA18EA70-BD34-44FF-A0BC-92E0BCA2BF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176" y="2436141"/>
            <a:ext cx="3976026" cy="298815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6AFF5E6-FE1C-4446-8A6A-1D102FD5F7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06822" y="3802286"/>
            <a:ext cx="4421080" cy="257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80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2664" y="223025"/>
            <a:ext cx="4817326" cy="8084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商品细节展示区设计</a:t>
            </a:r>
          </a:p>
        </p:txBody>
      </p:sp>
      <p:sp>
        <p:nvSpPr>
          <p:cNvPr id="55" name="MH_Other_2"/>
          <p:cNvSpPr/>
          <p:nvPr>
            <p:custDataLst>
              <p:tags r:id="rId1"/>
            </p:custDataLst>
          </p:nvPr>
        </p:nvSpPr>
        <p:spPr>
          <a:xfrm>
            <a:off x="9698039" y="3375025"/>
            <a:ext cx="168275" cy="166688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151FAD46-2109-47D4-86FD-232DABFDB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E399655-EF3B-45E5-847D-17B612CC6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23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E92FCB4A-0EB6-44DF-BA1F-2E935B3FC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1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31E9BD78-66A7-4C9C-A978-18B80BAA01A9}"/>
              </a:ext>
            </a:extLst>
          </p:cNvPr>
          <p:cNvGrpSpPr/>
          <p:nvPr/>
        </p:nvGrpSpPr>
        <p:grpSpPr>
          <a:xfrm>
            <a:off x="2569995" y="2638863"/>
            <a:ext cx="4004009" cy="433387"/>
            <a:chOff x="217612" y="1992065"/>
            <a:chExt cx="4004009" cy="433387"/>
          </a:xfrm>
        </p:grpSpPr>
        <p:sp>
          <p:nvSpPr>
            <p:cNvPr id="23" name="MH_Other_5">
              <a:extLst>
                <a:ext uri="{FF2B5EF4-FFF2-40B4-BE49-F238E27FC236}">
                  <a16:creationId xmlns:a16="http://schemas.microsoft.com/office/drawing/2014/main" id="{AB2922AD-204D-4F7D-8D9A-8ED9D2F874EE}"/>
                </a:ext>
              </a:extLst>
            </p:cNvPr>
            <p:cNvSpPr/>
            <p:nvPr/>
          </p:nvSpPr>
          <p:spPr>
            <a:xfrm>
              <a:off x="3807284" y="1993652"/>
              <a:ext cx="414337" cy="4318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anose="020B060403050404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MH_SubTitle_1">
              <a:extLst>
                <a:ext uri="{FF2B5EF4-FFF2-40B4-BE49-F238E27FC236}">
                  <a16:creationId xmlns:a16="http://schemas.microsoft.com/office/drawing/2014/main" id="{844EE7DB-3AF4-4A49-B2AE-7A5AC37B34AE}"/>
                </a:ext>
              </a:extLst>
            </p:cNvPr>
            <p:cNvSpPr/>
            <p:nvPr/>
          </p:nvSpPr>
          <p:spPr>
            <a:xfrm>
              <a:off x="627187" y="1992065"/>
              <a:ext cx="3140419" cy="431800"/>
            </a:xfrm>
            <a:custGeom>
              <a:avLst/>
              <a:gdLst>
                <a:gd name="connsiteX0" fmla="*/ 0 w 4326400"/>
                <a:gd name="connsiteY0" fmla="*/ 0 h 432048"/>
                <a:gd name="connsiteX1" fmla="*/ 4326400 w 4326400"/>
                <a:gd name="connsiteY1" fmla="*/ 0 h 432048"/>
                <a:gd name="connsiteX2" fmla="*/ 4326400 w 4326400"/>
                <a:gd name="connsiteY2" fmla="*/ 432048 h 432048"/>
                <a:gd name="connsiteX3" fmla="*/ 0 w 4326400"/>
                <a:gd name="connsiteY3" fmla="*/ 432048 h 432048"/>
                <a:gd name="connsiteX4" fmla="*/ 37076 w 4326400"/>
                <a:gd name="connsiteY4" fmla="*/ 387112 h 432048"/>
                <a:gd name="connsiteX5" fmla="*/ 89336 w 4326400"/>
                <a:gd name="connsiteY5" fmla="*/ 216024 h 432048"/>
                <a:gd name="connsiteX6" fmla="*/ 37076 w 4326400"/>
                <a:gd name="connsiteY6" fmla="*/ 44937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400" h="432048">
                  <a:moveTo>
                    <a:pt x="0" y="0"/>
                  </a:moveTo>
                  <a:lnTo>
                    <a:pt x="4326400" y="0"/>
                  </a:lnTo>
                  <a:lnTo>
                    <a:pt x="4326400" y="432048"/>
                  </a:lnTo>
                  <a:lnTo>
                    <a:pt x="0" y="432048"/>
                  </a:lnTo>
                  <a:lnTo>
                    <a:pt x="37076" y="387112"/>
                  </a:lnTo>
                  <a:cubicBezTo>
                    <a:pt x="70070" y="338274"/>
                    <a:pt x="89336" y="279399"/>
                    <a:pt x="89336" y="216024"/>
                  </a:cubicBezTo>
                  <a:cubicBezTo>
                    <a:pt x="89336" y="152650"/>
                    <a:pt x="70070" y="93775"/>
                    <a:pt x="37076" y="44937"/>
                  </a:cubicBezTo>
                  <a:close/>
                </a:path>
              </a:pathLst>
            </a:custGeom>
            <a:solidFill>
              <a:srgbClr val="ED7D31"/>
            </a:solidFill>
            <a:ln w="25400" cap="flat" cmpd="sng" algn="ctr">
              <a:noFill/>
              <a:prstDash val="solid"/>
            </a:ln>
            <a:effectLst/>
          </p:spPr>
          <p:txBody>
            <a:bodyPr lIns="288000" anchor="ctr"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just" defTabSz="914400">
                <a:defRPr/>
              </a:pP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商品细节展示区的表现形式</a:t>
              </a:r>
            </a:p>
          </p:txBody>
        </p:sp>
        <p:sp>
          <p:nvSpPr>
            <p:cNvPr id="25" name="MH_Other_6">
              <a:extLst>
                <a:ext uri="{FF2B5EF4-FFF2-40B4-BE49-F238E27FC236}">
                  <a16:creationId xmlns:a16="http://schemas.microsoft.com/office/drawing/2014/main" id="{E15DD083-4D39-4CBE-B3CE-B043ECD5B361}"/>
                </a:ext>
              </a:extLst>
            </p:cNvPr>
            <p:cNvSpPr/>
            <p:nvPr/>
          </p:nvSpPr>
          <p:spPr>
            <a:xfrm>
              <a:off x="217612" y="2003177"/>
              <a:ext cx="412750" cy="412750"/>
            </a:xfrm>
            <a:prstGeom prst="ellipse">
              <a:avLst/>
            </a:prstGeom>
            <a:noFill/>
            <a:ln w="57150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lIns="0" tIns="0" rIns="0" bIns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1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7AAA8C87-3A89-4E19-8A5E-0BC7DF58753A}"/>
              </a:ext>
            </a:extLst>
          </p:cNvPr>
          <p:cNvGrpSpPr/>
          <p:nvPr/>
        </p:nvGrpSpPr>
        <p:grpSpPr>
          <a:xfrm>
            <a:off x="2569995" y="3785749"/>
            <a:ext cx="4004009" cy="433387"/>
            <a:chOff x="217612" y="1992065"/>
            <a:chExt cx="4004009" cy="433387"/>
          </a:xfrm>
        </p:grpSpPr>
        <p:sp>
          <p:nvSpPr>
            <p:cNvPr id="20" name="MH_Other_5">
              <a:extLst>
                <a:ext uri="{FF2B5EF4-FFF2-40B4-BE49-F238E27FC236}">
                  <a16:creationId xmlns:a16="http://schemas.microsoft.com/office/drawing/2014/main" id="{BEB6F2EF-2B72-43BF-934D-4DE7699EBC84}"/>
                </a:ext>
              </a:extLst>
            </p:cNvPr>
            <p:cNvSpPr/>
            <p:nvPr/>
          </p:nvSpPr>
          <p:spPr>
            <a:xfrm>
              <a:off x="3807284" y="1993652"/>
              <a:ext cx="414337" cy="431800"/>
            </a:xfrm>
            <a:prstGeom prst="rect">
              <a:avLst/>
            </a:prstGeom>
            <a:solidFill>
              <a:srgbClr val="4F81BD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anose="020B060403050404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MH_SubTitle_1">
              <a:extLst>
                <a:ext uri="{FF2B5EF4-FFF2-40B4-BE49-F238E27FC236}">
                  <a16:creationId xmlns:a16="http://schemas.microsoft.com/office/drawing/2014/main" id="{FC9C80F1-4A9D-47B8-A324-632D69D90226}"/>
                </a:ext>
              </a:extLst>
            </p:cNvPr>
            <p:cNvSpPr/>
            <p:nvPr/>
          </p:nvSpPr>
          <p:spPr>
            <a:xfrm>
              <a:off x="627187" y="1992065"/>
              <a:ext cx="3140419" cy="431800"/>
            </a:xfrm>
            <a:custGeom>
              <a:avLst/>
              <a:gdLst>
                <a:gd name="connsiteX0" fmla="*/ 0 w 4326400"/>
                <a:gd name="connsiteY0" fmla="*/ 0 h 432048"/>
                <a:gd name="connsiteX1" fmla="*/ 4326400 w 4326400"/>
                <a:gd name="connsiteY1" fmla="*/ 0 h 432048"/>
                <a:gd name="connsiteX2" fmla="*/ 4326400 w 4326400"/>
                <a:gd name="connsiteY2" fmla="*/ 432048 h 432048"/>
                <a:gd name="connsiteX3" fmla="*/ 0 w 4326400"/>
                <a:gd name="connsiteY3" fmla="*/ 432048 h 432048"/>
                <a:gd name="connsiteX4" fmla="*/ 37076 w 4326400"/>
                <a:gd name="connsiteY4" fmla="*/ 387112 h 432048"/>
                <a:gd name="connsiteX5" fmla="*/ 89336 w 4326400"/>
                <a:gd name="connsiteY5" fmla="*/ 216024 h 432048"/>
                <a:gd name="connsiteX6" fmla="*/ 37076 w 4326400"/>
                <a:gd name="connsiteY6" fmla="*/ 44937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400" h="432048">
                  <a:moveTo>
                    <a:pt x="0" y="0"/>
                  </a:moveTo>
                  <a:lnTo>
                    <a:pt x="4326400" y="0"/>
                  </a:lnTo>
                  <a:lnTo>
                    <a:pt x="4326400" y="432048"/>
                  </a:lnTo>
                  <a:lnTo>
                    <a:pt x="0" y="432048"/>
                  </a:lnTo>
                  <a:lnTo>
                    <a:pt x="37076" y="387112"/>
                  </a:lnTo>
                  <a:cubicBezTo>
                    <a:pt x="70070" y="338274"/>
                    <a:pt x="89336" y="279399"/>
                    <a:pt x="89336" y="216024"/>
                  </a:cubicBezTo>
                  <a:cubicBezTo>
                    <a:pt x="89336" y="152650"/>
                    <a:pt x="70070" y="93775"/>
                    <a:pt x="37076" y="44937"/>
                  </a:cubicBez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lIns="288000" anchor="ctr"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just" defTabSz="914400">
                <a:defRPr/>
              </a:pP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商品细节展示区通用设计方式</a:t>
              </a:r>
            </a:p>
          </p:txBody>
        </p:sp>
        <p:sp>
          <p:nvSpPr>
            <p:cNvPr id="22" name="MH_Other_6">
              <a:extLst>
                <a:ext uri="{FF2B5EF4-FFF2-40B4-BE49-F238E27FC236}">
                  <a16:creationId xmlns:a16="http://schemas.microsoft.com/office/drawing/2014/main" id="{F9A72DFD-5644-44CD-8097-E02E27D1417B}"/>
                </a:ext>
              </a:extLst>
            </p:cNvPr>
            <p:cNvSpPr/>
            <p:nvPr/>
          </p:nvSpPr>
          <p:spPr>
            <a:xfrm>
              <a:off x="217612" y="2003177"/>
              <a:ext cx="412750" cy="412750"/>
            </a:xfrm>
            <a:prstGeom prst="ellipse">
              <a:avLst/>
            </a:prstGeom>
            <a:noFill/>
            <a:ln w="57150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lIns="0" tIns="0" rIns="0" bIns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400" kern="0" dirty="0">
                  <a:solidFill>
                    <a:srgbClr val="4F81BD">
                      <a:lumMod val="50000"/>
                    </a:srgbClr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2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375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2664" y="223025"/>
            <a:ext cx="4817326" cy="8084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商品细节展示区设计</a:t>
            </a:r>
          </a:p>
        </p:txBody>
      </p:sp>
      <p:sp>
        <p:nvSpPr>
          <p:cNvPr id="55" name="MH_Other_2"/>
          <p:cNvSpPr/>
          <p:nvPr>
            <p:custDataLst>
              <p:tags r:id="rId1"/>
            </p:custDataLst>
          </p:nvPr>
        </p:nvSpPr>
        <p:spPr>
          <a:xfrm>
            <a:off x="9698039" y="3375025"/>
            <a:ext cx="168275" cy="166688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151FAD46-2109-47D4-86FD-232DABFDB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E399655-EF3B-45E5-847D-17B612CC6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23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E92FCB4A-0EB6-44DF-BA1F-2E935B3FC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1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31E9BD78-66A7-4C9C-A978-18B80BAA01A9}"/>
              </a:ext>
            </a:extLst>
          </p:cNvPr>
          <p:cNvGrpSpPr/>
          <p:nvPr/>
        </p:nvGrpSpPr>
        <p:grpSpPr>
          <a:xfrm>
            <a:off x="567991" y="1481544"/>
            <a:ext cx="4004009" cy="433387"/>
            <a:chOff x="217612" y="1992065"/>
            <a:chExt cx="4004009" cy="433387"/>
          </a:xfrm>
        </p:grpSpPr>
        <p:sp>
          <p:nvSpPr>
            <p:cNvPr id="23" name="MH_Other_5">
              <a:extLst>
                <a:ext uri="{FF2B5EF4-FFF2-40B4-BE49-F238E27FC236}">
                  <a16:creationId xmlns:a16="http://schemas.microsoft.com/office/drawing/2014/main" id="{AB2922AD-204D-4F7D-8D9A-8ED9D2F874EE}"/>
                </a:ext>
              </a:extLst>
            </p:cNvPr>
            <p:cNvSpPr/>
            <p:nvPr/>
          </p:nvSpPr>
          <p:spPr>
            <a:xfrm>
              <a:off x="3807284" y="1993652"/>
              <a:ext cx="414337" cy="4318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anose="020B060403050404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MH_SubTitle_1">
              <a:extLst>
                <a:ext uri="{FF2B5EF4-FFF2-40B4-BE49-F238E27FC236}">
                  <a16:creationId xmlns:a16="http://schemas.microsoft.com/office/drawing/2014/main" id="{844EE7DB-3AF4-4A49-B2AE-7A5AC37B34AE}"/>
                </a:ext>
              </a:extLst>
            </p:cNvPr>
            <p:cNvSpPr/>
            <p:nvPr/>
          </p:nvSpPr>
          <p:spPr>
            <a:xfrm>
              <a:off x="627187" y="1992065"/>
              <a:ext cx="3140419" cy="431800"/>
            </a:xfrm>
            <a:custGeom>
              <a:avLst/>
              <a:gdLst>
                <a:gd name="connsiteX0" fmla="*/ 0 w 4326400"/>
                <a:gd name="connsiteY0" fmla="*/ 0 h 432048"/>
                <a:gd name="connsiteX1" fmla="*/ 4326400 w 4326400"/>
                <a:gd name="connsiteY1" fmla="*/ 0 h 432048"/>
                <a:gd name="connsiteX2" fmla="*/ 4326400 w 4326400"/>
                <a:gd name="connsiteY2" fmla="*/ 432048 h 432048"/>
                <a:gd name="connsiteX3" fmla="*/ 0 w 4326400"/>
                <a:gd name="connsiteY3" fmla="*/ 432048 h 432048"/>
                <a:gd name="connsiteX4" fmla="*/ 37076 w 4326400"/>
                <a:gd name="connsiteY4" fmla="*/ 387112 h 432048"/>
                <a:gd name="connsiteX5" fmla="*/ 89336 w 4326400"/>
                <a:gd name="connsiteY5" fmla="*/ 216024 h 432048"/>
                <a:gd name="connsiteX6" fmla="*/ 37076 w 4326400"/>
                <a:gd name="connsiteY6" fmla="*/ 44937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400" h="432048">
                  <a:moveTo>
                    <a:pt x="0" y="0"/>
                  </a:moveTo>
                  <a:lnTo>
                    <a:pt x="4326400" y="0"/>
                  </a:lnTo>
                  <a:lnTo>
                    <a:pt x="4326400" y="432048"/>
                  </a:lnTo>
                  <a:lnTo>
                    <a:pt x="0" y="432048"/>
                  </a:lnTo>
                  <a:lnTo>
                    <a:pt x="37076" y="387112"/>
                  </a:lnTo>
                  <a:cubicBezTo>
                    <a:pt x="70070" y="338274"/>
                    <a:pt x="89336" y="279399"/>
                    <a:pt x="89336" y="216024"/>
                  </a:cubicBezTo>
                  <a:cubicBezTo>
                    <a:pt x="89336" y="152650"/>
                    <a:pt x="70070" y="93775"/>
                    <a:pt x="37076" y="44937"/>
                  </a:cubicBezTo>
                  <a:close/>
                </a:path>
              </a:pathLst>
            </a:custGeom>
            <a:solidFill>
              <a:srgbClr val="ED7D31"/>
            </a:solidFill>
            <a:ln w="25400" cap="flat" cmpd="sng" algn="ctr">
              <a:noFill/>
              <a:prstDash val="solid"/>
            </a:ln>
            <a:effectLst/>
          </p:spPr>
          <p:txBody>
            <a:bodyPr lIns="288000" anchor="ctr"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just" defTabSz="914400">
                <a:defRPr/>
              </a:pP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商品细节展示区的表现形式</a:t>
              </a:r>
            </a:p>
          </p:txBody>
        </p:sp>
        <p:sp>
          <p:nvSpPr>
            <p:cNvPr id="25" name="MH_Other_6">
              <a:extLst>
                <a:ext uri="{FF2B5EF4-FFF2-40B4-BE49-F238E27FC236}">
                  <a16:creationId xmlns:a16="http://schemas.microsoft.com/office/drawing/2014/main" id="{E15DD083-4D39-4CBE-B3CE-B043ECD5B361}"/>
                </a:ext>
              </a:extLst>
            </p:cNvPr>
            <p:cNvSpPr/>
            <p:nvPr/>
          </p:nvSpPr>
          <p:spPr>
            <a:xfrm>
              <a:off x="217612" y="2003177"/>
              <a:ext cx="412750" cy="412750"/>
            </a:xfrm>
            <a:prstGeom prst="ellipse">
              <a:avLst/>
            </a:prstGeom>
            <a:noFill/>
            <a:ln w="57150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lIns="0" tIns="0" rIns="0" bIns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1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0C4C3711-F76B-40A0-8145-1CFEA7A42C08}"/>
              </a:ext>
            </a:extLst>
          </p:cNvPr>
          <p:cNvGrpSpPr/>
          <p:nvPr/>
        </p:nvGrpSpPr>
        <p:grpSpPr>
          <a:xfrm>
            <a:off x="1763046" y="2732173"/>
            <a:ext cx="3504368" cy="925876"/>
            <a:chOff x="653337" y="1329501"/>
            <a:chExt cx="3504368" cy="925876"/>
          </a:xfrm>
        </p:grpSpPr>
        <p:sp>
          <p:nvSpPr>
            <p:cNvPr id="16" name="MH_Other_1">
              <a:extLst>
                <a:ext uri="{FF2B5EF4-FFF2-40B4-BE49-F238E27FC236}">
                  <a16:creationId xmlns:a16="http://schemas.microsoft.com/office/drawing/2014/main" id="{184B0A96-21C2-4763-84F6-5BBBBD62452E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 rot="10800000">
              <a:off x="653337" y="1418168"/>
              <a:ext cx="2016710" cy="750239"/>
            </a:xfrm>
            <a:prstGeom prst="roundRect">
              <a:avLst>
                <a:gd name="adj" fmla="val 50000"/>
              </a:avLst>
            </a:prstGeom>
            <a:solidFill>
              <a:srgbClr val="71CC35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0CB80EA0-CF87-4706-A806-3675DCAD8258}"/>
                </a:ext>
              </a:extLst>
            </p:cNvPr>
            <p:cNvGrpSpPr/>
            <p:nvPr/>
          </p:nvGrpSpPr>
          <p:grpSpPr>
            <a:xfrm>
              <a:off x="771722" y="1329501"/>
              <a:ext cx="3385983" cy="925876"/>
              <a:chOff x="771722" y="1329501"/>
              <a:chExt cx="3385983" cy="925876"/>
            </a:xfrm>
          </p:grpSpPr>
          <p:sp>
            <p:nvSpPr>
              <p:cNvPr id="26" name="MH_Other_2">
                <a:extLst>
                  <a:ext uri="{FF2B5EF4-FFF2-40B4-BE49-F238E27FC236}">
                    <a16:creationId xmlns:a16="http://schemas.microsoft.com/office/drawing/2014/main" id="{0134C6A0-EC4D-4E5E-85CE-833CBAD9DA24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771722" y="1502021"/>
                <a:ext cx="486147" cy="577359"/>
              </a:xfrm>
              <a:prstGeom prst="ellipse">
                <a:avLst/>
              </a:prstGeom>
              <a:solidFill>
                <a:srgbClr val="FE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rPr>
                  <a:t>1</a:t>
                </a:r>
                <a:endParaRPr kumimoji="0" lang="zh-CN" altLang="en-US" sz="1400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7" name="MH_SubTitle_1">
                <a:extLst>
                  <a:ext uri="{FF2B5EF4-FFF2-40B4-BE49-F238E27FC236}">
                    <a16:creationId xmlns:a16="http://schemas.microsoft.com/office/drawing/2014/main" id="{3427D747-1160-4D3B-AB93-B92992F99EDB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419160" y="1329501"/>
                <a:ext cx="2738545" cy="925876"/>
              </a:xfrm>
              <a:prstGeom prst="roundRect">
                <a:avLst/>
              </a:prstGeom>
              <a:solidFill>
                <a:srgbClr val="60A7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anchor="ctr">
                <a:norm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rPr>
                  <a:t>指示型表现形式</a:t>
                </a:r>
                <a:endParaRPr kumimoji="0" lang="en-US" altLang="zh-CN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ADF10464-0F6A-4824-A197-0652CBBC7638}"/>
              </a:ext>
            </a:extLst>
          </p:cNvPr>
          <p:cNvGrpSpPr/>
          <p:nvPr/>
        </p:nvGrpSpPr>
        <p:grpSpPr>
          <a:xfrm>
            <a:off x="1763045" y="4012353"/>
            <a:ext cx="3504368" cy="925876"/>
            <a:chOff x="653337" y="1329501"/>
            <a:chExt cx="3504368" cy="925876"/>
          </a:xfrm>
        </p:grpSpPr>
        <p:sp>
          <p:nvSpPr>
            <p:cNvPr id="29" name="MH_Other_1">
              <a:extLst>
                <a:ext uri="{FF2B5EF4-FFF2-40B4-BE49-F238E27FC236}">
                  <a16:creationId xmlns:a16="http://schemas.microsoft.com/office/drawing/2014/main" id="{CE9BF376-7758-4A4C-9CEF-DC1DC27CE16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 rot="10800000">
              <a:off x="653337" y="1418168"/>
              <a:ext cx="2016710" cy="750239"/>
            </a:xfrm>
            <a:prstGeom prst="roundRect">
              <a:avLst>
                <a:gd name="adj" fmla="val 50000"/>
              </a:avLst>
            </a:prstGeom>
            <a:solidFill>
              <a:srgbClr val="71CC35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D9C0C938-C341-4E10-9D9A-E66C8DC39FF1}"/>
                </a:ext>
              </a:extLst>
            </p:cNvPr>
            <p:cNvGrpSpPr/>
            <p:nvPr/>
          </p:nvGrpSpPr>
          <p:grpSpPr>
            <a:xfrm>
              <a:off x="771722" y="1329501"/>
              <a:ext cx="3385983" cy="925876"/>
              <a:chOff x="771722" y="1329501"/>
              <a:chExt cx="3385983" cy="925876"/>
            </a:xfrm>
          </p:grpSpPr>
          <p:sp>
            <p:nvSpPr>
              <p:cNvPr id="31" name="MH_Other_2">
                <a:extLst>
                  <a:ext uri="{FF2B5EF4-FFF2-40B4-BE49-F238E27FC236}">
                    <a16:creationId xmlns:a16="http://schemas.microsoft.com/office/drawing/2014/main" id="{F4BE3DB9-431D-4670-B28D-F349EB997772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771722" y="1502021"/>
                <a:ext cx="486147" cy="577359"/>
              </a:xfrm>
              <a:prstGeom prst="ellipse">
                <a:avLst/>
              </a:prstGeom>
              <a:solidFill>
                <a:srgbClr val="FE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rPr>
                  <a:t>2</a:t>
                </a:r>
                <a:endParaRPr kumimoji="0" lang="zh-CN" altLang="en-US" sz="1400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2" name="MH_SubTitle_1">
                <a:extLst>
                  <a:ext uri="{FF2B5EF4-FFF2-40B4-BE49-F238E27FC236}">
                    <a16:creationId xmlns:a16="http://schemas.microsoft.com/office/drawing/2014/main" id="{25D5F4F0-D5E7-421A-BDC3-6166D45F69CB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1419160" y="1329501"/>
                <a:ext cx="2738545" cy="925876"/>
              </a:xfrm>
              <a:prstGeom prst="roundRect">
                <a:avLst/>
              </a:prstGeom>
              <a:solidFill>
                <a:srgbClr val="60A7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anchor="ctr">
                <a:norm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rPr>
                  <a:t>局部图解型表现形式</a:t>
                </a:r>
                <a:endParaRPr kumimoji="0" lang="en-US" altLang="zh-CN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0790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MH_Others_1"/>
          <p:cNvSpPr/>
          <p:nvPr>
            <p:custDataLst>
              <p:tags r:id="rId2"/>
            </p:custDataLst>
          </p:nvPr>
        </p:nvSpPr>
        <p:spPr bwMode="auto">
          <a:xfrm flipH="1">
            <a:off x="0" y="1148313"/>
            <a:ext cx="9144000" cy="54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 wrap="square" lIns="0" tIns="0" rIns="54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zh-CN" altLang="en-US" sz="1050" b="1" dirty="0">
              <a:solidFill>
                <a:srgbClr val="FFFFFF"/>
              </a:solidFill>
              <a:latin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65341" y="211872"/>
            <a:ext cx="18133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   录</a:t>
            </a:r>
          </a:p>
        </p:txBody>
      </p:sp>
      <p:grpSp>
        <p:nvGrpSpPr>
          <p:cNvPr id="29" name="组合 28"/>
          <p:cNvGrpSpPr/>
          <p:nvPr/>
        </p:nvGrpSpPr>
        <p:grpSpPr>
          <a:xfrm>
            <a:off x="1991323" y="1993122"/>
            <a:ext cx="5180656" cy="509848"/>
            <a:chOff x="1258010" y="1822081"/>
            <a:chExt cx="5528380" cy="509848"/>
          </a:xfrm>
        </p:grpSpPr>
        <p:sp>
          <p:nvSpPr>
            <p:cNvPr id="30" name="MH_SubTitle_1"/>
            <p:cNvSpPr/>
            <p:nvPr>
              <p:custDataLst>
                <p:tags r:id="rId9"/>
              </p:custDataLst>
            </p:nvPr>
          </p:nvSpPr>
          <p:spPr>
            <a:xfrm>
              <a:off x="2256873" y="1834916"/>
              <a:ext cx="4529517" cy="437221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44000" anchor="ctr">
              <a:noAutofit/>
            </a:bodyPr>
            <a:lstStyle/>
            <a:p>
              <a:pPr defTabSz="914400">
                <a:lnSpc>
                  <a:spcPct val="130000"/>
                </a:lnSpc>
                <a:defRPr/>
              </a:pPr>
              <a:r>
                <a:rPr lang="zh-CN" altLang="en-US" kern="0" dirty="0">
                  <a:solidFill>
                    <a:srgbClr val="FFFFFF"/>
                  </a:solidFill>
                  <a:latin typeface="Verdana" panose="020B0604030504040204"/>
                  <a:ea typeface="微软雅黑" panose="020B0503020204020204" pitchFamily="34" charset="-122"/>
                </a:rPr>
                <a:t>          </a:t>
              </a:r>
              <a:r>
                <a:rPr lang="en-US" altLang="zh-CN" kern="0" dirty="0">
                  <a:solidFill>
                    <a:srgbClr val="FFFFFF"/>
                  </a:solidFill>
                  <a:latin typeface="Verdana" panose="020B0604030504040204"/>
                  <a:ea typeface="微软雅黑" panose="020B0503020204020204" pitchFamily="34" charset="-122"/>
                </a:rPr>
                <a:t>PC</a:t>
              </a:r>
              <a:r>
                <a:rPr lang="zh-CN" altLang="en-US" kern="0" dirty="0">
                  <a:solidFill>
                    <a:srgbClr val="FFFFFF"/>
                  </a:solidFill>
                  <a:latin typeface="Verdana" panose="020B0604030504040204"/>
                  <a:ea typeface="微软雅黑" panose="020B0503020204020204" pitchFamily="34" charset="-122"/>
                </a:rPr>
                <a:t>端店铺装修</a:t>
              </a:r>
            </a:p>
          </p:txBody>
        </p:sp>
        <p:cxnSp>
          <p:nvCxnSpPr>
            <p:cNvPr id="31" name="MH_Other_2"/>
            <p:cNvCxnSpPr>
              <a:stCxn id="30" idx="3"/>
            </p:cNvCxnSpPr>
            <p:nvPr>
              <p:custDataLst>
                <p:tags r:id="rId10"/>
              </p:custDataLst>
            </p:nvPr>
          </p:nvCxnSpPr>
          <p:spPr>
            <a:xfrm flipH="1">
              <a:off x="6312665" y="2053527"/>
              <a:ext cx="473725" cy="218610"/>
            </a:xfrm>
            <a:prstGeom prst="line">
              <a:avLst/>
            </a:prstGeom>
            <a:solidFill>
              <a:srgbClr val="73BAD7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</p:cxnSp>
        <p:cxnSp>
          <p:nvCxnSpPr>
            <p:cNvPr id="32" name="MH_Other_3"/>
            <p:cNvCxnSpPr/>
            <p:nvPr>
              <p:custDataLst>
                <p:tags r:id="rId11"/>
              </p:custDataLst>
            </p:nvPr>
          </p:nvCxnSpPr>
          <p:spPr>
            <a:xfrm>
              <a:off x="1586429" y="2331929"/>
              <a:ext cx="5199961" cy="0"/>
            </a:xfrm>
            <a:prstGeom prst="line">
              <a:avLst/>
            </a:prstGeom>
            <a:noFill/>
            <a:ln w="19050" cap="flat" cmpd="sng" algn="ctr">
              <a:solidFill>
                <a:srgbClr val="C2C2C2"/>
              </a:solidFill>
              <a:prstDash val="solid"/>
              <a:miter lim="800000"/>
            </a:ln>
            <a:effectLst/>
          </p:spPr>
        </p:cxnSp>
        <p:sp>
          <p:nvSpPr>
            <p:cNvPr id="47" name="MH_Other_1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1258010" y="1822081"/>
              <a:ext cx="133709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400" b="1" dirty="0">
                  <a:solidFill>
                    <a:schemeClr val="accent1"/>
                  </a:solidFill>
                  <a:latin typeface="+mj-ea"/>
                  <a:ea typeface="+mj-ea"/>
                  <a:cs typeface="Arial" panose="020B0604020202020204" pitchFamily="34" charset="0"/>
                </a:rPr>
                <a:t>任务</a:t>
              </a:r>
              <a:r>
                <a:rPr lang="en-US" altLang="zh-CN" sz="2400" b="1" dirty="0">
                  <a:solidFill>
                    <a:schemeClr val="accent1"/>
                  </a:solidFill>
                  <a:latin typeface="+mj-ea"/>
                  <a:ea typeface="+mj-ea"/>
                  <a:cs typeface="Arial" panose="020B0604020202020204" pitchFamily="34" charset="0"/>
                </a:rPr>
                <a:t>1</a:t>
              </a:r>
              <a:endParaRPr lang="zh-CN" altLang="en-US" sz="2400" b="1" dirty="0">
                <a:solidFill>
                  <a:schemeClr val="accent1"/>
                </a:solidFill>
                <a:latin typeface="+mj-ea"/>
                <a:ea typeface="+mj-ea"/>
                <a:cs typeface="Arial" panose="020B0604020202020204" pitchFamily="34" charset="0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1972019" y="2919152"/>
            <a:ext cx="5199961" cy="509848"/>
            <a:chOff x="1586429" y="1822081"/>
            <a:chExt cx="5199961" cy="509848"/>
          </a:xfrm>
        </p:grpSpPr>
        <p:sp>
          <p:nvSpPr>
            <p:cNvPr id="49" name="MH_SubTitle_1"/>
            <p:cNvSpPr/>
            <p:nvPr>
              <p:custDataLst>
                <p:tags r:id="rId5"/>
              </p:custDataLst>
            </p:nvPr>
          </p:nvSpPr>
          <p:spPr>
            <a:xfrm>
              <a:off x="2595106" y="1834916"/>
              <a:ext cx="4191284" cy="437221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44000" anchor="ctr">
              <a:noAutofit/>
            </a:bodyPr>
            <a:lstStyle/>
            <a:p>
              <a:pPr defTabSz="914400">
                <a:lnSpc>
                  <a:spcPct val="130000"/>
                </a:lnSpc>
              </a:pPr>
              <a:r>
                <a:rPr lang="zh-CN" altLang="en-US" kern="0" dirty="0">
                  <a:solidFill>
                    <a:srgbClr val="FFFFFF"/>
                  </a:solidFill>
                  <a:latin typeface="Verdana" panose="020B0604030504040204"/>
                  <a:ea typeface="微软雅黑" panose="020B0503020204020204" pitchFamily="34" charset="-122"/>
                </a:rPr>
                <a:t>          移动端店铺装修</a:t>
              </a:r>
            </a:p>
          </p:txBody>
        </p:sp>
        <p:cxnSp>
          <p:nvCxnSpPr>
            <p:cNvPr id="50" name="MH_Other_2"/>
            <p:cNvCxnSpPr>
              <a:stCxn id="49" idx="3"/>
            </p:cNvCxnSpPr>
            <p:nvPr>
              <p:custDataLst>
                <p:tags r:id="rId6"/>
              </p:custDataLst>
            </p:nvPr>
          </p:nvCxnSpPr>
          <p:spPr>
            <a:xfrm flipH="1">
              <a:off x="6312666" y="2053527"/>
              <a:ext cx="473724" cy="218610"/>
            </a:xfrm>
            <a:prstGeom prst="line">
              <a:avLst/>
            </a:prstGeom>
            <a:solidFill>
              <a:srgbClr val="73BAD7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</p:cxnSp>
        <p:cxnSp>
          <p:nvCxnSpPr>
            <p:cNvPr id="51" name="MH_Other_3"/>
            <p:cNvCxnSpPr/>
            <p:nvPr>
              <p:custDataLst>
                <p:tags r:id="rId7"/>
              </p:custDataLst>
            </p:nvPr>
          </p:nvCxnSpPr>
          <p:spPr>
            <a:xfrm>
              <a:off x="1586429" y="2331929"/>
              <a:ext cx="5199961" cy="0"/>
            </a:xfrm>
            <a:prstGeom prst="line">
              <a:avLst/>
            </a:prstGeom>
            <a:noFill/>
            <a:ln w="19050" cap="flat" cmpd="sng" algn="ctr">
              <a:solidFill>
                <a:srgbClr val="C2C2C2"/>
              </a:solidFill>
              <a:prstDash val="solid"/>
              <a:miter lim="800000"/>
            </a:ln>
            <a:effectLst/>
          </p:spPr>
        </p:cxnSp>
        <p:sp>
          <p:nvSpPr>
            <p:cNvPr id="52" name="MH_Other_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1605733" y="1822081"/>
              <a:ext cx="98937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400" b="1" dirty="0">
                  <a:solidFill>
                    <a:schemeClr val="accent1"/>
                  </a:solidFill>
                  <a:latin typeface="+mj-ea"/>
                  <a:ea typeface="+mj-ea"/>
                  <a:cs typeface="Arial" panose="020B0604020202020204" pitchFamily="34" charset="0"/>
                </a:rPr>
                <a:t>任务</a:t>
              </a:r>
              <a:r>
                <a:rPr lang="en-US" altLang="zh-CN" sz="2400" b="1" dirty="0">
                  <a:solidFill>
                    <a:schemeClr val="accent1"/>
                  </a:solidFill>
                  <a:latin typeface="+mj-ea"/>
                  <a:ea typeface="+mj-ea"/>
                  <a:cs typeface="Arial" panose="020B0604020202020204" pitchFamily="34" charset="0"/>
                </a:rPr>
                <a:t>2</a:t>
              </a:r>
              <a:endParaRPr lang="zh-CN" altLang="en-US" sz="2400" b="1" dirty="0">
                <a:solidFill>
                  <a:schemeClr val="accent1"/>
                </a:solidFill>
                <a:latin typeface="+mj-ea"/>
                <a:ea typeface="+mj-ea"/>
                <a:cs typeface="Arial" panose="020B0604020202020204" pitchFamily="34" charset="0"/>
              </a:endParaRPr>
            </a:p>
          </p:txBody>
        </p:sp>
      </p:grpSp>
      <p:cxnSp>
        <p:nvCxnSpPr>
          <p:cNvPr id="23" name="MH_Other_2">
            <a:extLst>
              <a:ext uri="{FF2B5EF4-FFF2-40B4-BE49-F238E27FC236}">
                <a16:creationId xmlns:a16="http://schemas.microsoft.com/office/drawing/2014/main" id="{98D7842A-32FC-4E13-9D47-8149A8F19FF2}"/>
              </a:ext>
            </a:extLst>
          </p:cNvPr>
          <p:cNvCxnSpPr/>
          <p:nvPr>
            <p:custDataLst>
              <p:tags r:id="rId3"/>
            </p:custDataLst>
          </p:nvPr>
        </p:nvCxnSpPr>
        <p:spPr>
          <a:xfrm flipH="1">
            <a:off x="6713152" y="4925847"/>
            <a:ext cx="473724" cy="218610"/>
          </a:xfrm>
          <a:prstGeom prst="line">
            <a:avLst/>
          </a:prstGeom>
          <a:solidFill>
            <a:srgbClr val="73BAD7"/>
          </a:solidFill>
          <a:ln w="3810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28" name="MH_Other_2">
            <a:extLst>
              <a:ext uri="{FF2B5EF4-FFF2-40B4-BE49-F238E27FC236}">
                <a16:creationId xmlns:a16="http://schemas.microsoft.com/office/drawing/2014/main" id="{D3804A51-A6A1-4378-9C0E-FB55B6618DE2}"/>
              </a:ext>
            </a:extLst>
          </p:cNvPr>
          <p:cNvCxnSpPr/>
          <p:nvPr>
            <p:custDataLst>
              <p:tags r:id="rId4"/>
            </p:custDataLst>
          </p:nvPr>
        </p:nvCxnSpPr>
        <p:spPr>
          <a:xfrm flipH="1">
            <a:off x="6735180" y="5754173"/>
            <a:ext cx="473724" cy="218610"/>
          </a:xfrm>
          <a:prstGeom prst="line">
            <a:avLst/>
          </a:prstGeom>
          <a:solidFill>
            <a:srgbClr val="73BAD7"/>
          </a:solidFill>
          <a:ln w="3810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2664" y="223025"/>
            <a:ext cx="4817326" cy="8084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商品细节展示区设计</a:t>
            </a:r>
          </a:p>
        </p:txBody>
      </p:sp>
      <p:sp>
        <p:nvSpPr>
          <p:cNvPr id="55" name="MH_Other_2"/>
          <p:cNvSpPr/>
          <p:nvPr>
            <p:custDataLst>
              <p:tags r:id="rId1"/>
            </p:custDataLst>
          </p:nvPr>
        </p:nvSpPr>
        <p:spPr>
          <a:xfrm>
            <a:off x="9698039" y="3375025"/>
            <a:ext cx="168275" cy="166688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151FAD46-2109-47D4-86FD-232DABFDB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E399655-EF3B-45E5-847D-17B612CC6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23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E92FCB4A-0EB6-44DF-BA1F-2E935B3FC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1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31E9BD78-66A7-4C9C-A978-18B80BAA01A9}"/>
              </a:ext>
            </a:extLst>
          </p:cNvPr>
          <p:cNvGrpSpPr/>
          <p:nvPr/>
        </p:nvGrpSpPr>
        <p:grpSpPr>
          <a:xfrm>
            <a:off x="207738" y="1338263"/>
            <a:ext cx="4004009" cy="433387"/>
            <a:chOff x="217612" y="1992065"/>
            <a:chExt cx="4004009" cy="433387"/>
          </a:xfrm>
        </p:grpSpPr>
        <p:sp>
          <p:nvSpPr>
            <p:cNvPr id="23" name="MH_Other_5">
              <a:extLst>
                <a:ext uri="{FF2B5EF4-FFF2-40B4-BE49-F238E27FC236}">
                  <a16:creationId xmlns:a16="http://schemas.microsoft.com/office/drawing/2014/main" id="{AB2922AD-204D-4F7D-8D9A-8ED9D2F874EE}"/>
                </a:ext>
              </a:extLst>
            </p:cNvPr>
            <p:cNvSpPr/>
            <p:nvPr/>
          </p:nvSpPr>
          <p:spPr>
            <a:xfrm>
              <a:off x="3807284" y="1993652"/>
              <a:ext cx="414337" cy="4318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anose="020B060403050404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MH_SubTitle_1">
              <a:extLst>
                <a:ext uri="{FF2B5EF4-FFF2-40B4-BE49-F238E27FC236}">
                  <a16:creationId xmlns:a16="http://schemas.microsoft.com/office/drawing/2014/main" id="{844EE7DB-3AF4-4A49-B2AE-7A5AC37B34AE}"/>
                </a:ext>
              </a:extLst>
            </p:cNvPr>
            <p:cNvSpPr/>
            <p:nvPr/>
          </p:nvSpPr>
          <p:spPr>
            <a:xfrm>
              <a:off x="627187" y="1992065"/>
              <a:ext cx="3140419" cy="431800"/>
            </a:xfrm>
            <a:custGeom>
              <a:avLst/>
              <a:gdLst>
                <a:gd name="connsiteX0" fmla="*/ 0 w 4326400"/>
                <a:gd name="connsiteY0" fmla="*/ 0 h 432048"/>
                <a:gd name="connsiteX1" fmla="*/ 4326400 w 4326400"/>
                <a:gd name="connsiteY1" fmla="*/ 0 h 432048"/>
                <a:gd name="connsiteX2" fmla="*/ 4326400 w 4326400"/>
                <a:gd name="connsiteY2" fmla="*/ 432048 h 432048"/>
                <a:gd name="connsiteX3" fmla="*/ 0 w 4326400"/>
                <a:gd name="connsiteY3" fmla="*/ 432048 h 432048"/>
                <a:gd name="connsiteX4" fmla="*/ 37076 w 4326400"/>
                <a:gd name="connsiteY4" fmla="*/ 387112 h 432048"/>
                <a:gd name="connsiteX5" fmla="*/ 89336 w 4326400"/>
                <a:gd name="connsiteY5" fmla="*/ 216024 h 432048"/>
                <a:gd name="connsiteX6" fmla="*/ 37076 w 4326400"/>
                <a:gd name="connsiteY6" fmla="*/ 44937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400" h="432048">
                  <a:moveTo>
                    <a:pt x="0" y="0"/>
                  </a:moveTo>
                  <a:lnTo>
                    <a:pt x="4326400" y="0"/>
                  </a:lnTo>
                  <a:lnTo>
                    <a:pt x="4326400" y="432048"/>
                  </a:lnTo>
                  <a:lnTo>
                    <a:pt x="0" y="432048"/>
                  </a:lnTo>
                  <a:lnTo>
                    <a:pt x="37076" y="387112"/>
                  </a:lnTo>
                  <a:cubicBezTo>
                    <a:pt x="70070" y="338274"/>
                    <a:pt x="89336" y="279399"/>
                    <a:pt x="89336" y="216024"/>
                  </a:cubicBezTo>
                  <a:cubicBezTo>
                    <a:pt x="89336" y="152650"/>
                    <a:pt x="70070" y="93775"/>
                    <a:pt x="37076" y="44937"/>
                  </a:cubicBezTo>
                  <a:close/>
                </a:path>
              </a:pathLst>
            </a:custGeom>
            <a:solidFill>
              <a:srgbClr val="ED7D31"/>
            </a:solidFill>
            <a:ln w="25400" cap="flat" cmpd="sng" algn="ctr">
              <a:noFill/>
              <a:prstDash val="solid"/>
            </a:ln>
            <a:effectLst/>
          </p:spPr>
          <p:txBody>
            <a:bodyPr lIns="288000" anchor="ctr"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just" defTabSz="914400">
                <a:defRPr/>
              </a:pP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商品细节展示区的表现形式</a:t>
              </a:r>
            </a:p>
          </p:txBody>
        </p:sp>
        <p:sp>
          <p:nvSpPr>
            <p:cNvPr id="25" name="MH_Other_6">
              <a:extLst>
                <a:ext uri="{FF2B5EF4-FFF2-40B4-BE49-F238E27FC236}">
                  <a16:creationId xmlns:a16="http://schemas.microsoft.com/office/drawing/2014/main" id="{E15DD083-4D39-4CBE-B3CE-B043ECD5B361}"/>
                </a:ext>
              </a:extLst>
            </p:cNvPr>
            <p:cNvSpPr/>
            <p:nvPr/>
          </p:nvSpPr>
          <p:spPr>
            <a:xfrm>
              <a:off x="217612" y="2003177"/>
              <a:ext cx="412750" cy="412750"/>
            </a:xfrm>
            <a:prstGeom prst="ellipse">
              <a:avLst/>
            </a:prstGeom>
            <a:noFill/>
            <a:ln w="57150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lIns="0" tIns="0" rIns="0" bIns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1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E4ECACF-27DA-4E02-8F44-ED2981F4B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563" y="2707022"/>
            <a:ext cx="2808386" cy="1971694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">
            <a:extLst>
              <a:ext uri="{FF2B5EF4-FFF2-40B4-BE49-F238E27FC236}">
                <a16:creationId xmlns:a16="http://schemas.microsoft.com/office/drawing/2014/main" id="{2244EDC0-13B4-4079-9C14-292B46F62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559" y="4883705"/>
            <a:ext cx="2808389" cy="189713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组合 32">
            <a:extLst>
              <a:ext uri="{FF2B5EF4-FFF2-40B4-BE49-F238E27FC236}">
                <a16:creationId xmlns:a16="http://schemas.microsoft.com/office/drawing/2014/main" id="{985B1A6D-F49C-4C1D-98E8-13712AFC10D9}"/>
              </a:ext>
            </a:extLst>
          </p:cNvPr>
          <p:cNvGrpSpPr/>
          <p:nvPr/>
        </p:nvGrpSpPr>
        <p:grpSpPr>
          <a:xfrm>
            <a:off x="4701399" y="1698238"/>
            <a:ext cx="1652550" cy="1553176"/>
            <a:chOff x="4516070" y="1434369"/>
            <a:chExt cx="1663700" cy="1553176"/>
          </a:xfrm>
        </p:grpSpPr>
        <p:cxnSp>
          <p:nvCxnSpPr>
            <p:cNvPr id="47" name="AutoShape 13">
              <a:extLst>
                <a:ext uri="{FF2B5EF4-FFF2-40B4-BE49-F238E27FC236}">
                  <a16:creationId xmlns:a16="http://schemas.microsoft.com/office/drawing/2014/main" id="{0CF0BBE8-10E9-4E1C-AB79-AAB856EDB4A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035813" y="1881530"/>
              <a:ext cx="0" cy="1106015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</p:cxnSp>
        <p:sp>
          <p:nvSpPr>
            <p:cNvPr id="48" name="Text Box 14">
              <a:extLst>
                <a:ext uri="{FF2B5EF4-FFF2-40B4-BE49-F238E27FC236}">
                  <a16:creationId xmlns:a16="http://schemas.microsoft.com/office/drawing/2014/main" id="{FB89D066-E9E8-4CB4-8D5C-6BDED73C7D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6070" y="1434369"/>
              <a:ext cx="1663700" cy="719723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</a:pPr>
              <a:r>
                <a:rPr kumimoji="0" lang="zh-CN" alt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ea"/>
                </a:rPr>
                <a:t>完整的商品形象展示</a:t>
              </a: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91460A38-2828-4F22-B5BB-DF88BC0A73B7}"/>
              </a:ext>
            </a:extLst>
          </p:cNvPr>
          <p:cNvGrpSpPr/>
          <p:nvPr/>
        </p:nvGrpSpPr>
        <p:grpSpPr>
          <a:xfrm>
            <a:off x="567991" y="3856303"/>
            <a:ext cx="4608166" cy="1755620"/>
            <a:chOff x="362719" y="3592434"/>
            <a:chExt cx="4639259" cy="1755620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0B170705-BC2F-48C3-9AE3-7EFE6D2ECD2C}"/>
                </a:ext>
              </a:extLst>
            </p:cNvPr>
            <p:cNvGrpSpPr/>
            <p:nvPr/>
          </p:nvGrpSpPr>
          <p:grpSpPr>
            <a:xfrm>
              <a:off x="588422" y="3592434"/>
              <a:ext cx="4413556" cy="1755620"/>
              <a:chOff x="588422" y="3592434"/>
              <a:chExt cx="4413556" cy="1755620"/>
            </a:xfrm>
          </p:grpSpPr>
          <p:sp>
            <p:nvSpPr>
              <p:cNvPr id="44" name="Text Box 4">
                <a:extLst>
                  <a:ext uri="{FF2B5EF4-FFF2-40B4-BE49-F238E27FC236}">
                    <a16:creationId xmlns:a16="http://schemas.microsoft.com/office/drawing/2014/main" id="{004A7872-342F-4250-89E5-8FE8BF695AB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8422" y="3592434"/>
                <a:ext cx="1325959" cy="616585"/>
              </a:xfrm>
              <a:prstGeom prst="roundRect">
                <a:avLst/>
              </a:prstGeom>
              <a:solidFill>
                <a:srgbClr val="ECD3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 eaLnBrk="0" fontAlgn="base" hangingPunct="0">
                  <a:spcBef>
                    <a:spcPct val="0"/>
                  </a:spcBef>
                  <a:spcAft>
                    <a:spcPts val="800"/>
                  </a:spcAft>
                </a:pPr>
                <a:endParaRPr lang="zh-CN" altLang="en-US" sz="1600" dirty="0">
                  <a:latin typeface="+mn-ea"/>
                </a:endParaRPr>
              </a:p>
            </p:txBody>
          </p:sp>
          <p:sp>
            <p:nvSpPr>
              <p:cNvPr id="45" name="AutoShape 5">
                <a:extLst>
                  <a:ext uri="{FF2B5EF4-FFF2-40B4-BE49-F238E27FC236}">
                    <a16:creationId xmlns:a16="http://schemas.microsoft.com/office/drawing/2014/main" id="{FBEA9BAB-E537-4630-947E-F144F3EF65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76925" y="3740999"/>
                <a:ext cx="3125053" cy="45719"/>
              </a:xfrm>
              <a:prstGeom prst="straightConnector1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68686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6" name="AutoShape 6">
                <a:extLst>
                  <a:ext uri="{FF2B5EF4-FFF2-40B4-BE49-F238E27FC236}">
                    <a16:creationId xmlns:a16="http://schemas.microsoft.com/office/drawing/2014/main" id="{C1305B5B-7700-4D7A-9722-81823BC657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 flipH="1">
                <a:off x="2570589" y="3887582"/>
                <a:ext cx="1594987" cy="1325958"/>
              </a:xfrm>
              <a:prstGeom prst="bentConnector3">
                <a:avLst>
                  <a:gd name="adj1" fmla="val 48451"/>
                </a:avLst>
              </a:prstGeom>
              <a:noFill/>
              <a:ln w="57150">
                <a:solidFill>
                  <a:srgbClr val="FF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43" name="文本框 9">
              <a:extLst>
                <a:ext uri="{FF2B5EF4-FFF2-40B4-BE49-F238E27FC236}">
                  <a16:creationId xmlns:a16="http://schemas.microsoft.com/office/drawing/2014/main" id="{7C74DEDD-30B5-443D-8B23-8D6160CC6CBC}"/>
                </a:ext>
              </a:extLst>
            </p:cNvPr>
            <p:cNvSpPr txBox="1"/>
            <p:nvPr/>
          </p:nvSpPr>
          <p:spPr>
            <a:xfrm>
              <a:off x="362719" y="3731450"/>
              <a:ext cx="17773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 eaLnBrk="0" fontAlgn="base" hangingPunct="0">
                <a:spcBef>
                  <a:spcPct val="0"/>
                </a:spcBef>
                <a:spcAft>
                  <a:spcPts val="800"/>
                </a:spcAft>
              </a:pPr>
              <a:r>
                <a:rPr lang="zh-CN" altLang="en-US" sz="1600" dirty="0">
                  <a:latin typeface="+mn-ea"/>
                </a:rPr>
                <a:t> 用实线连接</a:t>
              </a: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9B09BB15-D70E-473B-A286-59308216CC85}"/>
              </a:ext>
            </a:extLst>
          </p:cNvPr>
          <p:cNvGrpSpPr/>
          <p:nvPr/>
        </p:nvGrpSpPr>
        <p:grpSpPr>
          <a:xfrm>
            <a:off x="6197710" y="3490195"/>
            <a:ext cx="2906182" cy="1711005"/>
            <a:chOff x="6003922" y="3226326"/>
            <a:chExt cx="2925791" cy="1711005"/>
          </a:xfrm>
        </p:grpSpPr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B4B947A8-F175-40D1-B669-3F3628D5932C}"/>
                </a:ext>
              </a:extLst>
            </p:cNvPr>
            <p:cNvGrpSpPr/>
            <p:nvPr/>
          </p:nvGrpSpPr>
          <p:grpSpPr>
            <a:xfrm>
              <a:off x="6003922" y="3226326"/>
              <a:ext cx="2925791" cy="1711005"/>
              <a:chOff x="6003922" y="3226326"/>
              <a:chExt cx="2925791" cy="1711005"/>
            </a:xfrm>
          </p:grpSpPr>
          <p:sp>
            <p:nvSpPr>
              <p:cNvPr id="38" name="AutoShape 8">
                <a:extLst>
                  <a:ext uri="{FF2B5EF4-FFF2-40B4-BE49-F238E27FC236}">
                    <a16:creationId xmlns:a16="http://schemas.microsoft.com/office/drawing/2014/main" id="{5B25A77F-6F7D-4F14-B77A-577FA67C8A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003922" y="3558958"/>
                <a:ext cx="1166079" cy="0"/>
              </a:xfrm>
              <a:prstGeom prst="straightConnector1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68686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9" name="Text Box 7">
                <a:extLst>
                  <a:ext uri="{FF2B5EF4-FFF2-40B4-BE49-F238E27FC236}">
                    <a16:creationId xmlns:a16="http://schemas.microsoft.com/office/drawing/2014/main" id="{3743EC2F-F508-4F7D-A6B2-46CDC06F459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78350" y="3226326"/>
                <a:ext cx="1851363" cy="732215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ea"/>
                </a:endParaRPr>
              </a:p>
            </p:txBody>
          </p:sp>
          <p:sp>
            <p:nvSpPr>
              <p:cNvPr id="40" name="AutoShape 9">
                <a:extLst>
                  <a:ext uri="{FF2B5EF4-FFF2-40B4-BE49-F238E27FC236}">
                    <a16:creationId xmlns:a16="http://schemas.microsoft.com/office/drawing/2014/main" id="{C5833A05-A7A2-4FCC-83A5-1B7F03B683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81005" y="3579114"/>
                <a:ext cx="0" cy="1358217"/>
              </a:xfrm>
              <a:prstGeom prst="straightConnector1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68686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1" name="AutoShape 2">
                <a:extLst>
                  <a:ext uri="{FF2B5EF4-FFF2-40B4-BE49-F238E27FC236}">
                    <a16:creationId xmlns:a16="http://schemas.microsoft.com/office/drawing/2014/main" id="{22C19A15-AF77-4DBE-9314-46822B7FDE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003925" y="4873282"/>
                <a:ext cx="779823" cy="0"/>
              </a:xfrm>
              <a:prstGeom prst="straightConnector1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68686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37" name="文本框 14">
              <a:extLst>
                <a:ext uri="{FF2B5EF4-FFF2-40B4-BE49-F238E27FC236}">
                  <a16:creationId xmlns:a16="http://schemas.microsoft.com/office/drawing/2014/main" id="{DBF57031-6D90-4E5D-91E9-73EC14D453C6}"/>
                </a:ext>
              </a:extLst>
            </p:cNvPr>
            <p:cNvSpPr txBox="1"/>
            <p:nvPr/>
          </p:nvSpPr>
          <p:spPr>
            <a:xfrm>
              <a:off x="7204398" y="3389681"/>
              <a:ext cx="16268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latin typeface="+mn-ea"/>
                  <a:cs typeface="Times New Roman" panose="02020603050405020304" pitchFamily="18" charset="0"/>
                </a:rPr>
                <a:t>放大的局部细节</a:t>
              </a:r>
              <a:endParaRPr lang="zh-CN" altLang="en-US" sz="1600" dirty="0">
                <a:latin typeface="+mn-ea"/>
              </a:endParaRPr>
            </a:p>
          </p:txBody>
        </p:sp>
      </p:grpSp>
      <p:sp>
        <p:nvSpPr>
          <p:cNvPr id="57" name="MH_SubTitle_1">
            <a:extLst>
              <a:ext uri="{FF2B5EF4-FFF2-40B4-BE49-F238E27FC236}">
                <a16:creationId xmlns:a16="http://schemas.microsoft.com/office/drawing/2014/main" id="{01706D10-16A8-4BF1-8021-F9F1143307A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90278" y="2145398"/>
            <a:ext cx="2194657" cy="623795"/>
          </a:xfrm>
          <a:prstGeom prst="roundRect">
            <a:avLst/>
          </a:prstGeom>
          <a:solidFill>
            <a:srgbClr val="60A7FF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指示型表现形式</a:t>
            </a:r>
            <a:endParaRPr kumimoji="0" lang="en-US" altLang="zh-CN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23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2664" y="223025"/>
            <a:ext cx="4817326" cy="8084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商品细节展示区设计</a:t>
            </a:r>
          </a:p>
        </p:txBody>
      </p:sp>
      <p:sp>
        <p:nvSpPr>
          <p:cNvPr id="55" name="MH_Other_2"/>
          <p:cNvSpPr/>
          <p:nvPr>
            <p:custDataLst>
              <p:tags r:id="rId1"/>
            </p:custDataLst>
          </p:nvPr>
        </p:nvSpPr>
        <p:spPr>
          <a:xfrm>
            <a:off x="9698039" y="3375025"/>
            <a:ext cx="168275" cy="166688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151FAD46-2109-47D4-86FD-232DABFDB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E399655-EF3B-45E5-847D-17B612CC6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23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E92FCB4A-0EB6-44DF-BA1F-2E935B3FC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1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C0DF8112-DA4E-40BF-BE79-A343DB59F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574" y="2330323"/>
            <a:ext cx="4692312" cy="4141121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MH_SubTitle_1">
            <a:extLst>
              <a:ext uri="{FF2B5EF4-FFF2-40B4-BE49-F238E27FC236}">
                <a16:creationId xmlns:a16="http://schemas.microsoft.com/office/drawing/2014/main" id="{3D075927-3FCB-440F-9C68-D1B07DC5825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17313" y="2088533"/>
            <a:ext cx="2266760" cy="658458"/>
          </a:xfrm>
          <a:prstGeom prst="roundRect">
            <a:avLst/>
          </a:prstGeom>
          <a:solidFill>
            <a:srgbClr val="60A7FF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局部图解型表现形式</a:t>
            </a:r>
            <a:endParaRPr kumimoji="0" lang="en-US" altLang="zh-CN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C59C795D-DCFD-4450-BAC3-E005CB284421}"/>
              </a:ext>
            </a:extLst>
          </p:cNvPr>
          <p:cNvGrpSpPr/>
          <p:nvPr/>
        </p:nvGrpSpPr>
        <p:grpSpPr>
          <a:xfrm>
            <a:off x="207738" y="1338263"/>
            <a:ext cx="4004009" cy="433387"/>
            <a:chOff x="217612" y="1992065"/>
            <a:chExt cx="4004009" cy="433387"/>
          </a:xfrm>
        </p:grpSpPr>
        <p:sp>
          <p:nvSpPr>
            <p:cNvPr id="14" name="MH_Other_5">
              <a:extLst>
                <a:ext uri="{FF2B5EF4-FFF2-40B4-BE49-F238E27FC236}">
                  <a16:creationId xmlns:a16="http://schemas.microsoft.com/office/drawing/2014/main" id="{F9C75BC0-907D-4C8A-B6D8-F1BD77380EC3}"/>
                </a:ext>
              </a:extLst>
            </p:cNvPr>
            <p:cNvSpPr/>
            <p:nvPr/>
          </p:nvSpPr>
          <p:spPr>
            <a:xfrm>
              <a:off x="3807284" y="1993652"/>
              <a:ext cx="414337" cy="4318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anose="020B060403050404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MH_SubTitle_1">
              <a:extLst>
                <a:ext uri="{FF2B5EF4-FFF2-40B4-BE49-F238E27FC236}">
                  <a16:creationId xmlns:a16="http://schemas.microsoft.com/office/drawing/2014/main" id="{E01BDDDF-B5F8-43D4-B1D8-C80A3B68B07D}"/>
                </a:ext>
              </a:extLst>
            </p:cNvPr>
            <p:cNvSpPr/>
            <p:nvPr/>
          </p:nvSpPr>
          <p:spPr>
            <a:xfrm>
              <a:off x="627187" y="1992065"/>
              <a:ext cx="3140419" cy="431800"/>
            </a:xfrm>
            <a:custGeom>
              <a:avLst/>
              <a:gdLst>
                <a:gd name="connsiteX0" fmla="*/ 0 w 4326400"/>
                <a:gd name="connsiteY0" fmla="*/ 0 h 432048"/>
                <a:gd name="connsiteX1" fmla="*/ 4326400 w 4326400"/>
                <a:gd name="connsiteY1" fmla="*/ 0 h 432048"/>
                <a:gd name="connsiteX2" fmla="*/ 4326400 w 4326400"/>
                <a:gd name="connsiteY2" fmla="*/ 432048 h 432048"/>
                <a:gd name="connsiteX3" fmla="*/ 0 w 4326400"/>
                <a:gd name="connsiteY3" fmla="*/ 432048 h 432048"/>
                <a:gd name="connsiteX4" fmla="*/ 37076 w 4326400"/>
                <a:gd name="connsiteY4" fmla="*/ 387112 h 432048"/>
                <a:gd name="connsiteX5" fmla="*/ 89336 w 4326400"/>
                <a:gd name="connsiteY5" fmla="*/ 216024 h 432048"/>
                <a:gd name="connsiteX6" fmla="*/ 37076 w 4326400"/>
                <a:gd name="connsiteY6" fmla="*/ 44937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400" h="432048">
                  <a:moveTo>
                    <a:pt x="0" y="0"/>
                  </a:moveTo>
                  <a:lnTo>
                    <a:pt x="4326400" y="0"/>
                  </a:lnTo>
                  <a:lnTo>
                    <a:pt x="4326400" y="432048"/>
                  </a:lnTo>
                  <a:lnTo>
                    <a:pt x="0" y="432048"/>
                  </a:lnTo>
                  <a:lnTo>
                    <a:pt x="37076" y="387112"/>
                  </a:lnTo>
                  <a:cubicBezTo>
                    <a:pt x="70070" y="338274"/>
                    <a:pt x="89336" y="279399"/>
                    <a:pt x="89336" y="216024"/>
                  </a:cubicBezTo>
                  <a:cubicBezTo>
                    <a:pt x="89336" y="152650"/>
                    <a:pt x="70070" y="93775"/>
                    <a:pt x="37076" y="44937"/>
                  </a:cubicBezTo>
                  <a:close/>
                </a:path>
              </a:pathLst>
            </a:custGeom>
            <a:solidFill>
              <a:srgbClr val="ED7D31"/>
            </a:solidFill>
            <a:ln w="25400" cap="flat" cmpd="sng" algn="ctr">
              <a:noFill/>
              <a:prstDash val="solid"/>
            </a:ln>
            <a:effectLst/>
          </p:spPr>
          <p:txBody>
            <a:bodyPr lIns="288000" anchor="ctr"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just" defTabSz="914400">
                <a:defRPr/>
              </a:pP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商品细节展示区的表现形式</a:t>
              </a:r>
            </a:p>
          </p:txBody>
        </p:sp>
        <p:sp>
          <p:nvSpPr>
            <p:cNvPr id="16" name="MH_Other_6">
              <a:extLst>
                <a:ext uri="{FF2B5EF4-FFF2-40B4-BE49-F238E27FC236}">
                  <a16:creationId xmlns:a16="http://schemas.microsoft.com/office/drawing/2014/main" id="{EA465252-6797-4BCE-82C0-C714BAF35DC1}"/>
                </a:ext>
              </a:extLst>
            </p:cNvPr>
            <p:cNvSpPr/>
            <p:nvPr/>
          </p:nvSpPr>
          <p:spPr>
            <a:xfrm>
              <a:off x="217612" y="2003177"/>
              <a:ext cx="412750" cy="412750"/>
            </a:xfrm>
            <a:prstGeom prst="ellipse">
              <a:avLst/>
            </a:prstGeom>
            <a:noFill/>
            <a:ln w="57150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lIns="0" tIns="0" rIns="0" bIns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1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060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2664" y="223025"/>
            <a:ext cx="4817326" cy="8084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商品细节展示区设计</a:t>
            </a:r>
          </a:p>
        </p:txBody>
      </p:sp>
      <p:sp>
        <p:nvSpPr>
          <p:cNvPr id="55" name="MH_Other_2"/>
          <p:cNvSpPr/>
          <p:nvPr>
            <p:custDataLst>
              <p:tags r:id="rId1"/>
            </p:custDataLst>
          </p:nvPr>
        </p:nvSpPr>
        <p:spPr>
          <a:xfrm>
            <a:off x="9698039" y="3375025"/>
            <a:ext cx="168275" cy="166688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151FAD46-2109-47D4-86FD-232DABFDB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E399655-EF3B-45E5-847D-17B612CC6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23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E92FCB4A-0EB6-44DF-BA1F-2E935B3FC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1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C59C795D-DCFD-4450-BAC3-E005CB284421}"/>
              </a:ext>
            </a:extLst>
          </p:cNvPr>
          <p:cNvGrpSpPr/>
          <p:nvPr/>
        </p:nvGrpSpPr>
        <p:grpSpPr>
          <a:xfrm>
            <a:off x="207738" y="1330325"/>
            <a:ext cx="4324794" cy="439738"/>
            <a:chOff x="217612" y="1984127"/>
            <a:chExt cx="3711131" cy="439738"/>
          </a:xfrm>
        </p:grpSpPr>
        <p:sp>
          <p:nvSpPr>
            <p:cNvPr id="14" name="MH_Other_5">
              <a:extLst>
                <a:ext uri="{FF2B5EF4-FFF2-40B4-BE49-F238E27FC236}">
                  <a16:creationId xmlns:a16="http://schemas.microsoft.com/office/drawing/2014/main" id="{F9C75BC0-907D-4C8A-B6D8-F1BD77380EC3}"/>
                </a:ext>
              </a:extLst>
            </p:cNvPr>
            <p:cNvSpPr/>
            <p:nvPr/>
          </p:nvSpPr>
          <p:spPr>
            <a:xfrm>
              <a:off x="3514406" y="1984127"/>
              <a:ext cx="414337" cy="4318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anose="020B060403050404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MH_SubTitle_1">
              <a:extLst>
                <a:ext uri="{FF2B5EF4-FFF2-40B4-BE49-F238E27FC236}">
                  <a16:creationId xmlns:a16="http://schemas.microsoft.com/office/drawing/2014/main" id="{E01BDDDF-B5F8-43D4-B1D8-C80A3B68B07D}"/>
                </a:ext>
              </a:extLst>
            </p:cNvPr>
            <p:cNvSpPr/>
            <p:nvPr/>
          </p:nvSpPr>
          <p:spPr>
            <a:xfrm>
              <a:off x="627188" y="1992065"/>
              <a:ext cx="2809783" cy="431800"/>
            </a:xfrm>
            <a:custGeom>
              <a:avLst/>
              <a:gdLst>
                <a:gd name="connsiteX0" fmla="*/ 0 w 4326400"/>
                <a:gd name="connsiteY0" fmla="*/ 0 h 432048"/>
                <a:gd name="connsiteX1" fmla="*/ 4326400 w 4326400"/>
                <a:gd name="connsiteY1" fmla="*/ 0 h 432048"/>
                <a:gd name="connsiteX2" fmla="*/ 4326400 w 4326400"/>
                <a:gd name="connsiteY2" fmla="*/ 432048 h 432048"/>
                <a:gd name="connsiteX3" fmla="*/ 0 w 4326400"/>
                <a:gd name="connsiteY3" fmla="*/ 432048 h 432048"/>
                <a:gd name="connsiteX4" fmla="*/ 37076 w 4326400"/>
                <a:gd name="connsiteY4" fmla="*/ 387112 h 432048"/>
                <a:gd name="connsiteX5" fmla="*/ 89336 w 4326400"/>
                <a:gd name="connsiteY5" fmla="*/ 216024 h 432048"/>
                <a:gd name="connsiteX6" fmla="*/ 37076 w 4326400"/>
                <a:gd name="connsiteY6" fmla="*/ 44937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400" h="432048">
                  <a:moveTo>
                    <a:pt x="0" y="0"/>
                  </a:moveTo>
                  <a:lnTo>
                    <a:pt x="4326400" y="0"/>
                  </a:lnTo>
                  <a:lnTo>
                    <a:pt x="4326400" y="432048"/>
                  </a:lnTo>
                  <a:lnTo>
                    <a:pt x="0" y="432048"/>
                  </a:lnTo>
                  <a:lnTo>
                    <a:pt x="37076" y="387112"/>
                  </a:lnTo>
                  <a:cubicBezTo>
                    <a:pt x="70070" y="338274"/>
                    <a:pt x="89336" y="279399"/>
                    <a:pt x="89336" y="216024"/>
                  </a:cubicBezTo>
                  <a:cubicBezTo>
                    <a:pt x="89336" y="152650"/>
                    <a:pt x="70070" y="93775"/>
                    <a:pt x="37076" y="44937"/>
                  </a:cubicBezTo>
                  <a:close/>
                </a:path>
              </a:pathLst>
            </a:custGeom>
            <a:solidFill>
              <a:srgbClr val="ED7D31"/>
            </a:solidFill>
            <a:ln w="25400" cap="flat" cmpd="sng" algn="ctr">
              <a:noFill/>
              <a:prstDash val="solid"/>
            </a:ln>
            <a:effectLst/>
          </p:spPr>
          <p:txBody>
            <a:bodyPr lIns="288000" anchor="ctr"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just" defTabSz="914400">
                <a:defRPr/>
              </a:pP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商品细节展示区通用设计方式</a:t>
              </a:r>
            </a:p>
          </p:txBody>
        </p:sp>
        <p:sp>
          <p:nvSpPr>
            <p:cNvPr id="16" name="MH_Other_6">
              <a:extLst>
                <a:ext uri="{FF2B5EF4-FFF2-40B4-BE49-F238E27FC236}">
                  <a16:creationId xmlns:a16="http://schemas.microsoft.com/office/drawing/2014/main" id="{EA465252-6797-4BCE-82C0-C714BAF35DC1}"/>
                </a:ext>
              </a:extLst>
            </p:cNvPr>
            <p:cNvSpPr/>
            <p:nvPr/>
          </p:nvSpPr>
          <p:spPr>
            <a:xfrm>
              <a:off x="217612" y="2003177"/>
              <a:ext cx="412750" cy="412750"/>
            </a:xfrm>
            <a:prstGeom prst="ellipse">
              <a:avLst/>
            </a:prstGeom>
            <a:noFill/>
            <a:ln w="57150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lIns="0" tIns="0" rIns="0" bIns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2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  <p:sp>
        <p:nvSpPr>
          <p:cNvPr id="17" name="MH_SubTitle_1">
            <a:extLst>
              <a:ext uri="{FF2B5EF4-FFF2-40B4-BE49-F238E27FC236}">
                <a16:creationId xmlns:a16="http://schemas.microsoft.com/office/drawing/2014/main" id="{10FBA61F-99A6-4CAF-98DB-7D0FDCF9E0E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17312" y="2088533"/>
            <a:ext cx="3200085" cy="658458"/>
          </a:xfrm>
          <a:prstGeom prst="roundRect">
            <a:avLst/>
          </a:prstGeom>
          <a:solidFill>
            <a:srgbClr val="60A7FF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利用文字对细节进行说明</a:t>
            </a:r>
            <a:endParaRPr kumimoji="0" lang="en-US" altLang="zh-CN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CDBCA42A-6A43-4D0F-AD51-57A94ADE4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76" y="4114829"/>
            <a:ext cx="3712985" cy="237734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721BB4A7-A1BF-4B86-AF8E-1C0D4D0E9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532" y="4939426"/>
            <a:ext cx="2101157" cy="1335595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6">
            <a:extLst>
              <a:ext uri="{FF2B5EF4-FFF2-40B4-BE49-F238E27FC236}">
                <a16:creationId xmlns:a16="http://schemas.microsoft.com/office/drawing/2014/main" id="{0733D744-3FA7-42FD-9243-0923DD452D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7475" y="2986927"/>
            <a:ext cx="2448556" cy="1127902"/>
          </a:xfrm>
          <a:prstGeom prst="flowChartAlternateProcess">
            <a:avLst/>
          </a:prstGeom>
          <a:solidFill>
            <a:srgbClr val="CC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ea"/>
              </a:rPr>
              <a:t>标题文字：</a:t>
            </a:r>
            <a:r>
              <a:rPr kumimoji="0" lang="zh-CN" alt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ea"/>
              </a:rPr>
              <a:t>对该细节图的内容进行概括和归纳，应用画龙点睛的关键词进行文案设计</a:t>
            </a:r>
          </a:p>
        </p:txBody>
      </p:sp>
      <p:sp>
        <p:nvSpPr>
          <p:cNvPr id="33" name="Text Box 9">
            <a:extLst>
              <a:ext uri="{FF2B5EF4-FFF2-40B4-BE49-F238E27FC236}">
                <a16:creationId xmlns:a16="http://schemas.microsoft.com/office/drawing/2014/main" id="{86BBCAE9-26DC-4A33-BDEF-1C430A32C7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0534" y="4902991"/>
            <a:ext cx="1954492" cy="1224652"/>
          </a:xfrm>
          <a:prstGeom prst="flowChartAlternateProcess">
            <a:avLst/>
          </a:prstGeom>
          <a:solidFill>
            <a:srgbClr val="FF66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ea"/>
              </a:rPr>
              <a:t>段落说明文字：</a:t>
            </a:r>
            <a:r>
              <a:rPr kumimoji="0" lang="zh-CN" alt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ea"/>
              </a:rPr>
              <a:t>详细阐述该细节图的内容，对标题文字进行展开说明</a:t>
            </a:r>
          </a:p>
        </p:txBody>
      </p:sp>
      <p:sp>
        <p:nvSpPr>
          <p:cNvPr id="7" name="箭头: 右 6">
            <a:extLst>
              <a:ext uri="{FF2B5EF4-FFF2-40B4-BE49-F238E27FC236}">
                <a16:creationId xmlns:a16="http://schemas.microsoft.com/office/drawing/2014/main" id="{0197A01B-80B4-4715-9345-A6747065D0C6}"/>
              </a:ext>
            </a:extLst>
          </p:cNvPr>
          <p:cNvSpPr/>
          <p:nvPr/>
        </p:nvSpPr>
        <p:spPr>
          <a:xfrm>
            <a:off x="3897217" y="5734050"/>
            <a:ext cx="612559" cy="17026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E22028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8" name="箭头: 下 7">
            <a:extLst>
              <a:ext uri="{FF2B5EF4-FFF2-40B4-BE49-F238E27FC236}">
                <a16:creationId xmlns:a16="http://schemas.microsoft.com/office/drawing/2014/main" id="{89C17C52-61F3-488A-B8ED-FB20688CD068}"/>
              </a:ext>
            </a:extLst>
          </p:cNvPr>
          <p:cNvSpPr/>
          <p:nvPr/>
        </p:nvSpPr>
        <p:spPr>
          <a:xfrm>
            <a:off x="5646198" y="4114829"/>
            <a:ext cx="168676" cy="788162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箭头: 左 8">
            <a:extLst>
              <a:ext uri="{FF2B5EF4-FFF2-40B4-BE49-F238E27FC236}">
                <a16:creationId xmlns:a16="http://schemas.microsoft.com/office/drawing/2014/main" id="{6861CA2D-1A10-4073-A99A-8D9151080188}"/>
              </a:ext>
            </a:extLst>
          </p:cNvPr>
          <p:cNvSpPr/>
          <p:nvPr/>
        </p:nvSpPr>
        <p:spPr>
          <a:xfrm>
            <a:off x="6633689" y="5530788"/>
            <a:ext cx="306845" cy="203262"/>
          </a:xfrm>
          <a:prstGeom prst="lef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6131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2664" y="223025"/>
            <a:ext cx="4817326" cy="8084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商品细节展示区设计</a:t>
            </a:r>
          </a:p>
        </p:txBody>
      </p:sp>
      <p:sp>
        <p:nvSpPr>
          <p:cNvPr id="55" name="MH_Other_2"/>
          <p:cNvSpPr/>
          <p:nvPr>
            <p:custDataLst>
              <p:tags r:id="rId1"/>
            </p:custDataLst>
          </p:nvPr>
        </p:nvSpPr>
        <p:spPr>
          <a:xfrm>
            <a:off x="9698039" y="3375025"/>
            <a:ext cx="168275" cy="166688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151FAD46-2109-47D4-86FD-232DABFDB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E399655-EF3B-45E5-847D-17B612CC6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23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E92FCB4A-0EB6-44DF-BA1F-2E935B3FC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1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C59C795D-DCFD-4450-BAC3-E005CB284421}"/>
              </a:ext>
            </a:extLst>
          </p:cNvPr>
          <p:cNvGrpSpPr/>
          <p:nvPr/>
        </p:nvGrpSpPr>
        <p:grpSpPr>
          <a:xfrm>
            <a:off x="207738" y="1330325"/>
            <a:ext cx="4324794" cy="439738"/>
            <a:chOff x="217612" y="1984127"/>
            <a:chExt cx="3711131" cy="439738"/>
          </a:xfrm>
        </p:grpSpPr>
        <p:sp>
          <p:nvSpPr>
            <p:cNvPr id="14" name="MH_Other_5">
              <a:extLst>
                <a:ext uri="{FF2B5EF4-FFF2-40B4-BE49-F238E27FC236}">
                  <a16:creationId xmlns:a16="http://schemas.microsoft.com/office/drawing/2014/main" id="{F9C75BC0-907D-4C8A-B6D8-F1BD77380EC3}"/>
                </a:ext>
              </a:extLst>
            </p:cNvPr>
            <p:cNvSpPr/>
            <p:nvPr/>
          </p:nvSpPr>
          <p:spPr>
            <a:xfrm>
              <a:off x="3514406" y="1984127"/>
              <a:ext cx="414337" cy="4318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anose="020B060403050404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MH_SubTitle_1">
              <a:extLst>
                <a:ext uri="{FF2B5EF4-FFF2-40B4-BE49-F238E27FC236}">
                  <a16:creationId xmlns:a16="http://schemas.microsoft.com/office/drawing/2014/main" id="{E01BDDDF-B5F8-43D4-B1D8-C80A3B68B07D}"/>
                </a:ext>
              </a:extLst>
            </p:cNvPr>
            <p:cNvSpPr/>
            <p:nvPr/>
          </p:nvSpPr>
          <p:spPr>
            <a:xfrm>
              <a:off x="627188" y="1992065"/>
              <a:ext cx="2809783" cy="431800"/>
            </a:xfrm>
            <a:custGeom>
              <a:avLst/>
              <a:gdLst>
                <a:gd name="connsiteX0" fmla="*/ 0 w 4326400"/>
                <a:gd name="connsiteY0" fmla="*/ 0 h 432048"/>
                <a:gd name="connsiteX1" fmla="*/ 4326400 w 4326400"/>
                <a:gd name="connsiteY1" fmla="*/ 0 h 432048"/>
                <a:gd name="connsiteX2" fmla="*/ 4326400 w 4326400"/>
                <a:gd name="connsiteY2" fmla="*/ 432048 h 432048"/>
                <a:gd name="connsiteX3" fmla="*/ 0 w 4326400"/>
                <a:gd name="connsiteY3" fmla="*/ 432048 h 432048"/>
                <a:gd name="connsiteX4" fmla="*/ 37076 w 4326400"/>
                <a:gd name="connsiteY4" fmla="*/ 387112 h 432048"/>
                <a:gd name="connsiteX5" fmla="*/ 89336 w 4326400"/>
                <a:gd name="connsiteY5" fmla="*/ 216024 h 432048"/>
                <a:gd name="connsiteX6" fmla="*/ 37076 w 4326400"/>
                <a:gd name="connsiteY6" fmla="*/ 44937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400" h="432048">
                  <a:moveTo>
                    <a:pt x="0" y="0"/>
                  </a:moveTo>
                  <a:lnTo>
                    <a:pt x="4326400" y="0"/>
                  </a:lnTo>
                  <a:lnTo>
                    <a:pt x="4326400" y="432048"/>
                  </a:lnTo>
                  <a:lnTo>
                    <a:pt x="0" y="432048"/>
                  </a:lnTo>
                  <a:lnTo>
                    <a:pt x="37076" y="387112"/>
                  </a:lnTo>
                  <a:cubicBezTo>
                    <a:pt x="70070" y="338274"/>
                    <a:pt x="89336" y="279399"/>
                    <a:pt x="89336" y="216024"/>
                  </a:cubicBezTo>
                  <a:cubicBezTo>
                    <a:pt x="89336" y="152650"/>
                    <a:pt x="70070" y="93775"/>
                    <a:pt x="37076" y="44937"/>
                  </a:cubicBezTo>
                  <a:close/>
                </a:path>
              </a:pathLst>
            </a:custGeom>
            <a:solidFill>
              <a:srgbClr val="ED7D31"/>
            </a:solidFill>
            <a:ln w="25400" cap="flat" cmpd="sng" algn="ctr">
              <a:noFill/>
              <a:prstDash val="solid"/>
            </a:ln>
            <a:effectLst/>
          </p:spPr>
          <p:txBody>
            <a:bodyPr lIns="288000" anchor="ctr"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just" defTabSz="914400">
                <a:defRPr/>
              </a:pP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商品细节展示区通用设计方式</a:t>
              </a:r>
            </a:p>
          </p:txBody>
        </p:sp>
        <p:sp>
          <p:nvSpPr>
            <p:cNvPr id="16" name="MH_Other_6">
              <a:extLst>
                <a:ext uri="{FF2B5EF4-FFF2-40B4-BE49-F238E27FC236}">
                  <a16:creationId xmlns:a16="http://schemas.microsoft.com/office/drawing/2014/main" id="{EA465252-6797-4BCE-82C0-C714BAF35DC1}"/>
                </a:ext>
              </a:extLst>
            </p:cNvPr>
            <p:cNvSpPr/>
            <p:nvPr/>
          </p:nvSpPr>
          <p:spPr>
            <a:xfrm>
              <a:off x="217612" y="2003177"/>
              <a:ext cx="412750" cy="412750"/>
            </a:xfrm>
            <a:prstGeom prst="ellipse">
              <a:avLst/>
            </a:prstGeom>
            <a:noFill/>
            <a:ln w="57150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lIns="0" tIns="0" rIns="0" bIns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2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  <p:sp>
        <p:nvSpPr>
          <p:cNvPr id="17" name="MH_SubTitle_1">
            <a:extLst>
              <a:ext uri="{FF2B5EF4-FFF2-40B4-BE49-F238E27FC236}">
                <a16:creationId xmlns:a16="http://schemas.microsoft.com/office/drawing/2014/main" id="{10FBA61F-99A6-4CAF-98DB-7D0FDCF9E0E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17312" y="2088533"/>
            <a:ext cx="3200085" cy="658458"/>
          </a:xfrm>
          <a:prstGeom prst="roundRect">
            <a:avLst/>
          </a:prstGeom>
          <a:solidFill>
            <a:srgbClr val="60A7FF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利用文字对细节进行说明</a:t>
            </a:r>
            <a:endParaRPr kumimoji="0" lang="en-US" altLang="zh-CN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ED1707CC-6214-4A84-AA58-696A9BBEBB6C}"/>
              </a:ext>
            </a:extLst>
          </p:cNvPr>
          <p:cNvSpPr/>
          <p:nvPr/>
        </p:nvSpPr>
        <p:spPr>
          <a:xfrm>
            <a:off x="5025618" y="6277607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kern="100" dirty="0">
                <a:latin typeface="+mn-ea"/>
                <a:cs typeface="Times New Roman" panose="02020603050405020304" pitchFamily="18" charset="0"/>
              </a:rPr>
              <a:t>系统介绍商品信息</a:t>
            </a:r>
            <a:endParaRPr lang="en-US" dirty="0">
              <a:latin typeface="+mn-ea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798435AD-AC6B-40E4-AB1B-D140E2995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040" y="3375025"/>
            <a:ext cx="4281920" cy="1967836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8911FC2-97B3-4A1F-AEA2-44D259806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973" y="2242323"/>
            <a:ext cx="3507159" cy="3180707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03E671CB-E9B8-46F3-ADAE-B9E48F5A2597}"/>
              </a:ext>
            </a:extLst>
          </p:cNvPr>
          <p:cNvGrpSpPr/>
          <p:nvPr/>
        </p:nvGrpSpPr>
        <p:grpSpPr>
          <a:xfrm>
            <a:off x="164642" y="4665229"/>
            <a:ext cx="2018745" cy="2082860"/>
            <a:chOff x="3597492" y="3175114"/>
            <a:chExt cx="2018745" cy="2082860"/>
          </a:xfrm>
        </p:grpSpPr>
        <p:grpSp>
          <p:nvGrpSpPr>
            <p:cNvPr id="23" name="Group 4">
              <a:extLst>
                <a:ext uri="{FF2B5EF4-FFF2-40B4-BE49-F238E27FC236}">
                  <a16:creationId xmlns:a16="http://schemas.microsoft.com/office/drawing/2014/main" id="{837F56A9-66AB-4B1B-8507-7ED0D4F2DE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97492" y="3175114"/>
              <a:ext cx="2316" cy="2082860"/>
              <a:chOff x="1157" y="3001"/>
              <a:chExt cx="2316" cy="2018"/>
            </a:xfrm>
          </p:grpSpPr>
          <p:sp>
            <p:nvSpPr>
              <p:cNvPr id="25" name="AutoShape 5">
                <a:extLst>
                  <a:ext uri="{FF2B5EF4-FFF2-40B4-BE49-F238E27FC236}">
                    <a16:creationId xmlns:a16="http://schemas.microsoft.com/office/drawing/2014/main" id="{36CDA939-1B73-4AB7-A8A6-E05F1353BC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57" y="3001"/>
                <a:ext cx="0" cy="1920"/>
              </a:xfrm>
              <a:prstGeom prst="straightConnector1">
                <a:avLst/>
              </a:prstGeom>
              <a:noFill/>
              <a:ln w="38100">
                <a:solidFill>
                  <a:srgbClr val="31849B">
                    <a:alpha val="0"/>
                  </a:srgbClr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68686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6" name="Text Box 6">
                <a:extLst>
                  <a:ext uri="{FF2B5EF4-FFF2-40B4-BE49-F238E27FC236}">
                    <a16:creationId xmlns:a16="http://schemas.microsoft.com/office/drawing/2014/main" id="{92E21C80-B736-4789-82F5-075EA9EB48B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79" y="4120"/>
                <a:ext cx="2294" cy="899"/>
              </a:xfrm>
              <a:prstGeom prst="roundRect">
                <a:avLst/>
              </a:prstGeom>
              <a:solidFill>
                <a:srgbClr val="FF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en-US" sz="16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+mn-ea"/>
                  </a:rPr>
                  <a:t>对女鞋</a:t>
                </a:r>
              </a:p>
            </p:txBody>
          </p:sp>
        </p:grpSp>
        <p:cxnSp>
          <p:nvCxnSpPr>
            <p:cNvPr id="24" name="直接箭头连接符 23">
              <a:extLst>
                <a:ext uri="{FF2B5EF4-FFF2-40B4-BE49-F238E27FC236}">
                  <a16:creationId xmlns:a16="http://schemas.microsoft.com/office/drawing/2014/main" id="{58EE2EED-A202-4D03-A65C-AD26A5934C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16237" y="3176192"/>
              <a:ext cx="0" cy="1152921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 Box 6">
            <a:extLst>
              <a:ext uri="{FF2B5EF4-FFF2-40B4-BE49-F238E27FC236}">
                <a16:creationId xmlns:a16="http://schemas.microsoft.com/office/drawing/2014/main" id="{92E21C80-B736-4789-82F5-075EA9EB4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312" y="5813659"/>
            <a:ext cx="2664083" cy="927895"/>
          </a:xfrm>
          <a:prstGeom prst="roundRect">
            <a:avLst/>
          </a:prstGeom>
          <a:solidFill>
            <a:srgbClr val="FF66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zh-CN" alt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ea"/>
              </a:rPr>
              <a:t>对女鞋细节参数进行系统介绍，让消费者一目了然了解商品信息</a:t>
            </a:r>
          </a:p>
        </p:txBody>
      </p:sp>
    </p:spTree>
    <p:extLst>
      <p:ext uri="{BB962C8B-B14F-4D97-AF65-F5344CB8AC3E}">
        <p14:creationId xmlns:p14="http://schemas.microsoft.com/office/powerpoint/2010/main" val="255019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2664" y="223025"/>
            <a:ext cx="4817326" cy="8084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商品细节展示区设计</a:t>
            </a:r>
          </a:p>
        </p:txBody>
      </p:sp>
      <p:sp>
        <p:nvSpPr>
          <p:cNvPr id="55" name="MH_Other_2"/>
          <p:cNvSpPr/>
          <p:nvPr>
            <p:custDataLst>
              <p:tags r:id="rId1"/>
            </p:custDataLst>
          </p:nvPr>
        </p:nvSpPr>
        <p:spPr>
          <a:xfrm>
            <a:off x="9698039" y="3375025"/>
            <a:ext cx="168275" cy="166688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151FAD46-2109-47D4-86FD-232DABFDB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E399655-EF3B-45E5-847D-17B612CC6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23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E92FCB4A-0EB6-44DF-BA1F-2E935B3FC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1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C59C795D-DCFD-4450-BAC3-E005CB284421}"/>
              </a:ext>
            </a:extLst>
          </p:cNvPr>
          <p:cNvGrpSpPr/>
          <p:nvPr/>
        </p:nvGrpSpPr>
        <p:grpSpPr>
          <a:xfrm>
            <a:off x="207738" y="1330325"/>
            <a:ext cx="4324794" cy="439738"/>
            <a:chOff x="217612" y="1984127"/>
            <a:chExt cx="3711131" cy="439738"/>
          </a:xfrm>
        </p:grpSpPr>
        <p:sp>
          <p:nvSpPr>
            <p:cNvPr id="14" name="MH_Other_5">
              <a:extLst>
                <a:ext uri="{FF2B5EF4-FFF2-40B4-BE49-F238E27FC236}">
                  <a16:creationId xmlns:a16="http://schemas.microsoft.com/office/drawing/2014/main" id="{F9C75BC0-907D-4C8A-B6D8-F1BD77380EC3}"/>
                </a:ext>
              </a:extLst>
            </p:cNvPr>
            <p:cNvSpPr/>
            <p:nvPr/>
          </p:nvSpPr>
          <p:spPr>
            <a:xfrm>
              <a:off x="3514406" y="1984127"/>
              <a:ext cx="414337" cy="4318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anose="020B060403050404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MH_SubTitle_1">
              <a:extLst>
                <a:ext uri="{FF2B5EF4-FFF2-40B4-BE49-F238E27FC236}">
                  <a16:creationId xmlns:a16="http://schemas.microsoft.com/office/drawing/2014/main" id="{E01BDDDF-B5F8-43D4-B1D8-C80A3B68B07D}"/>
                </a:ext>
              </a:extLst>
            </p:cNvPr>
            <p:cNvSpPr/>
            <p:nvPr/>
          </p:nvSpPr>
          <p:spPr>
            <a:xfrm>
              <a:off x="627188" y="1992065"/>
              <a:ext cx="2809783" cy="431800"/>
            </a:xfrm>
            <a:custGeom>
              <a:avLst/>
              <a:gdLst>
                <a:gd name="connsiteX0" fmla="*/ 0 w 4326400"/>
                <a:gd name="connsiteY0" fmla="*/ 0 h 432048"/>
                <a:gd name="connsiteX1" fmla="*/ 4326400 w 4326400"/>
                <a:gd name="connsiteY1" fmla="*/ 0 h 432048"/>
                <a:gd name="connsiteX2" fmla="*/ 4326400 w 4326400"/>
                <a:gd name="connsiteY2" fmla="*/ 432048 h 432048"/>
                <a:gd name="connsiteX3" fmla="*/ 0 w 4326400"/>
                <a:gd name="connsiteY3" fmla="*/ 432048 h 432048"/>
                <a:gd name="connsiteX4" fmla="*/ 37076 w 4326400"/>
                <a:gd name="connsiteY4" fmla="*/ 387112 h 432048"/>
                <a:gd name="connsiteX5" fmla="*/ 89336 w 4326400"/>
                <a:gd name="connsiteY5" fmla="*/ 216024 h 432048"/>
                <a:gd name="connsiteX6" fmla="*/ 37076 w 4326400"/>
                <a:gd name="connsiteY6" fmla="*/ 44937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400" h="432048">
                  <a:moveTo>
                    <a:pt x="0" y="0"/>
                  </a:moveTo>
                  <a:lnTo>
                    <a:pt x="4326400" y="0"/>
                  </a:lnTo>
                  <a:lnTo>
                    <a:pt x="4326400" y="432048"/>
                  </a:lnTo>
                  <a:lnTo>
                    <a:pt x="0" y="432048"/>
                  </a:lnTo>
                  <a:lnTo>
                    <a:pt x="37076" y="387112"/>
                  </a:lnTo>
                  <a:cubicBezTo>
                    <a:pt x="70070" y="338274"/>
                    <a:pt x="89336" y="279399"/>
                    <a:pt x="89336" y="216024"/>
                  </a:cubicBezTo>
                  <a:cubicBezTo>
                    <a:pt x="89336" y="152650"/>
                    <a:pt x="70070" y="93775"/>
                    <a:pt x="37076" y="44937"/>
                  </a:cubicBezTo>
                  <a:close/>
                </a:path>
              </a:pathLst>
            </a:custGeom>
            <a:solidFill>
              <a:srgbClr val="ED7D31"/>
            </a:solidFill>
            <a:ln w="25400" cap="flat" cmpd="sng" algn="ctr">
              <a:noFill/>
              <a:prstDash val="solid"/>
            </a:ln>
            <a:effectLst/>
          </p:spPr>
          <p:txBody>
            <a:bodyPr lIns="288000" anchor="ctr"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just" defTabSz="914400">
                <a:defRPr/>
              </a:pP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商品细节展示区通用设计方式</a:t>
              </a:r>
            </a:p>
          </p:txBody>
        </p:sp>
        <p:sp>
          <p:nvSpPr>
            <p:cNvPr id="16" name="MH_Other_6">
              <a:extLst>
                <a:ext uri="{FF2B5EF4-FFF2-40B4-BE49-F238E27FC236}">
                  <a16:creationId xmlns:a16="http://schemas.microsoft.com/office/drawing/2014/main" id="{EA465252-6797-4BCE-82C0-C714BAF35DC1}"/>
                </a:ext>
              </a:extLst>
            </p:cNvPr>
            <p:cNvSpPr/>
            <p:nvPr/>
          </p:nvSpPr>
          <p:spPr>
            <a:xfrm>
              <a:off x="217612" y="2003177"/>
              <a:ext cx="412750" cy="412750"/>
            </a:xfrm>
            <a:prstGeom prst="ellipse">
              <a:avLst/>
            </a:prstGeom>
            <a:noFill/>
            <a:ln w="57150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lIns="0" tIns="0" rIns="0" bIns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2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  <p:sp>
        <p:nvSpPr>
          <p:cNvPr id="17" name="MH_SubTitle_1">
            <a:extLst>
              <a:ext uri="{FF2B5EF4-FFF2-40B4-BE49-F238E27FC236}">
                <a16:creationId xmlns:a16="http://schemas.microsoft.com/office/drawing/2014/main" id="{10FBA61F-99A6-4CAF-98DB-7D0FDCF9E0E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17312" y="2088533"/>
            <a:ext cx="3200085" cy="658458"/>
          </a:xfrm>
          <a:prstGeom prst="roundRect">
            <a:avLst/>
          </a:prstGeom>
          <a:solidFill>
            <a:srgbClr val="60A7FF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素材让细节展示更直观</a:t>
            </a:r>
            <a:endParaRPr kumimoji="0" lang="en-US" altLang="zh-CN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5" name="Picture 2" descr="u=4098782042,1411647207&amp;fm=27&amp;gp=0">
            <a:extLst>
              <a:ext uri="{FF2B5EF4-FFF2-40B4-BE49-F238E27FC236}">
                <a16:creationId xmlns:a16="http://schemas.microsoft.com/office/drawing/2014/main" id="{F4F594C4-ACEF-4EA9-B531-64D23856A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801" y="2409824"/>
            <a:ext cx="2942432" cy="2206123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timg?image&amp;quality=80&amp;size=b10000_10000&amp;sec=1510364793&amp;di=0692de3d1fa3ace886e0ffbf02452d19&amp;src=http%3A%2F%2Fpic">
            <a:extLst>
              <a:ext uri="{FF2B5EF4-FFF2-40B4-BE49-F238E27FC236}">
                <a16:creationId xmlns:a16="http://schemas.microsoft.com/office/drawing/2014/main" id="{18A160B4-1743-42A0-98B5-30DF195B9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195" y="4614754"/>
            <a:ext cx="2994268" cy="2123159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4">
            <a:extLst>
              <a:ext uri="{FF2B5EF4-FFF2-40B4-BE49-F238E27FC236}">
                <a16:creationId xmlns:a16="http://schemas.microsoft.com/office/drawing/2014/main" id="{26615C17-C4F0-4129-9E7A-A82A1B8D8A66}"/>
              </a:ext>
            </a:extLst>
          </p:cNvPr>
          <p:cNvGrpSpPr>
            <a:grpSpLocks/>
          </p:cNvGrpSpPr>
          <p:nvPr/>
        </p:nvGrpSpPr>
        <p:grpSpPr bwMode="auto">
          <a:xfrm>
            <a:off x="2226842" y="3057008"/>
            <a:ext cx="2843828" cy="882213"/>
            <a:chOff x="1013" y="10892"/>
            <a:chExt cx="2564" cy="795"/>
          </a:xfrm>
        </p:grpSpPr>
        <p:sp>
          <p:nvSpPr>
            <p:cNvPr id="28" name="AutoShape 5">
              <a:extLst>
                <a:ext uri="{FF2B5EF4-FFF2-40B4-BE49-F238E27FC236}">
                  <a16:creationId xmlns:a16="http://schemas.microsoft.com/office/drawing/2014/main" id="{3171670F-E8F1-460D-9680-E1BFCD2995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4" y="11304"/>
              <a:ext cx="463" cy="0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Text Box 6">
              <a:extLst>
                <a:ext uri="{FF2B5EF4-FFF2-40B4-BE49-F238E27FC236}">
                  <a16:creationId xmlns:a16="http://schemas.microsoft.com/office/drawing/2014/main" id="{D51BE711-FF8F-4094-8062-33A2FE92EF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3" y="10892"/>
              <a:ext cx="2110" cy="795"/>
            </a:xfrm>
            <a:prstGeom prst="roundRect">
              <a:avLst/>
            </a:prstGeom>
            <a:solidFill>
              <a:srgbClr val="CC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</a:pPr>
              <a:r>
                <a:rPr kumimoji="0" lang="zh-CN" alt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ea"/>
                </a:rPr>
                <a:t> 箭头能将商品整体外观 图与细节图联系起来， 具有引导视线的作用</a:t>
              </a:r>
            </a:p>
          </p:txBody>
        </p:sp>
      </p:grpSp>
      <p:grpSp>
        <p:nvGrpSpPr>
          <p:cNvPr id="30" name="Group 7">
            <a:extLst>
              <a:ext uri="{FF2B5EF4-FFF2-40B4-BE49-F238E27FC236}">
                <a16:creationId xmlns:a16="http://schemas.microsoft.com/office/drawing/2014/main" id="{5C8DDA90-7181-448B-A22C-BCDE6181AEFA}"/>
              </a:ext>
            </a:extLst>
          </p:cNvPr>
          <p:cNvGrpSpPr>
            <a:grpSpLocks/>
          </p:cNvGrpSpPr>
          <p:nvPr/>
        </p:nvGrpSpPr>
        <p:grpSpPr bwMode="auto">
          <a:xfrm>
            <a:off x="4814007" y="5175683"/>
            <a:ext cx="3456020" cy="1117304"/>
            <a:chOff x="6884" y="10895"/>
            <a:chExt cx="2187" cy="894"/>
          </a:xfrm>
        </p:grpSpPr>
        <p:sp>
          <p:nvSpPr>
            <p:cNvPr id="31" name="AutoShape 8">
              <a:extLst>
                <a:ext uri="{FF2B5EF4-FFF2-40B4-BE49-F238E27FC236}">
                  <a16:creationId xmlns:a16="http://schemas.microsoft.com/office/drawing/2014/main" id="{CB17473F-132D-41ED-9BE2-8DF282DEC3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884" y="11235"/>
              <a:ext cx="531" cy="0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Text Box 9">
              <a:extLst>
                <a:ext uri="{FF2B5EF4-FFF2-40B4-BE49-F238E27FC236}">
                  <a16:creationId xmlns:a16="http://schemas.microsoft.com/office/drawing/2014/main" id="{55101893-F944-4312-8FB7-1B9A05360A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70" y="10895"/>
              <a:ext cx="1701" cy="894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</a:pPr>
              <a:r>
                <a:rPr kumimoji="0" lang="zh-CN" alt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ea"/>
                </a:rPr>
                <a:t>聊天气泡用于修饰细节图、说明文字的边框，使文字和图片能一一对应，准确传递商品信息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669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2664" y="223025"/>
            <a:ext cx="4817326" cy="8084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商品细节展示区设计</a:t>
            </a:r>
          </a:p>
        </p:txBody>
      </p:sp>
      <p:sp>
        <p:nvSpPr>
          <p:cNvPr id="55" name="MH_Other_2"/>
          <p:cNvSpPr/>
          <p:nvPr>
            <p:custDataLst>
              <p:tags r:id="rId1"/>
            </p:custDataLst>
          </p:nvPr>
        </p:nvSpPr>
        <p:spPr>
          <a:xfrm>
            <a:off x="9698039" y="3375025"/>
            <a:ext cx="168275" cy="166688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151FAD46-2109-47D4-86FD-232DABFDB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E399655-EF3B-45E5-847D-17B612CC6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23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E92FCB4A-0EB6-44DF-BA1F-2E935B3FC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1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C59C795D-DCFD-4450-BAC3-E005CB284421}"/>
              </a:ext>
            </a:extLst>
          </p:cNvPr>
          <p:cNvGrpSpPr/>
          <p:nvPr/>
        </p:nvGrpSpPr>
        <p:grpSpPr>
          <a:xfrm>
            <a:off x="207738" y="1330325"/>
            <a:ext cx="4324794" cy="439738"/>
            <a:chOff x="217612" y="1984127"/>
            <a:chExt cx="3711131" cy="439738"/>
          </a:xfrm>
        </p:grpSpPr>
        <p:sp>
          <p:nvSpPr>
            <p:cNvPr id="14" name="MH_Other_5">
              <a:extLst>
                <a:ext uri="{FF2B5EF4-FFF2-40B4-BE49-F238E27FC236}">
                  <a16:creationId xmlns:a16="http://schemas.microsoft.com/office/drawing/2014/main" id="{F9C75BC0-907D-4C8A-B6D8-F1BD77380EC3}"/>
                </a:ext>
              </a:extLst>
            </p:cNvPr>
            <p:cNvSpPr/>
            <p:nvPr/>
          </p:nvSpPr>
          <p:spPr>
            <a:xfrm>
              <a:off x="3514406" y="1984127"/>
              <a:ext cx="414337" cy="4318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anose="020B060403050404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MH_SubTitle_1">
              <a:extLst>
                <a:ext uri="{FF2B5EF4-FFF2-40B4-BE49-F238E27FC236}">
                  <a16:creationId xmlns:a16="http://schemas.microsoft.com/office/drawing/2014/main" id="{E01BDDDF-B5F8-43D4-B1D8-C80A3B68B07D}"/>
                </a:ext>
              </a:extLst>
            </p:cNvPr>
            <p:cNvSpPr/>
            <p:nvPr/>
          </p:nvSpPr>
          <p:spPr>
            <a:xfrm>
              <a:off x="627188" y="1992065"/>
              <a:ext cx="2809783" cy="431800"/>
            </a:xfrm>
            <a:custGeom>
              <a:avLst/>
              <a:gdLst>
                <a:gd name="connsiteX0" fmla="*/ 0 w 4326400"/>
                <a:gd name="connsiteY0" fmla="*/ 0 h 432048"/>
                <a:gd name="connsiteX1" fmla="*/ 4326400 w 4326400"/>
                <a:gd name="connsiteY1" fmla="*/ 0 h 432048"/>
                <a:gd name="connsiteX2" fmla="*/ 4326400 w 4326400"/>
                <a:gd name="connsiteY2" fmla="*/ 432048 h 432048"/>
                <a:gd name="connsiteX3" fmla="*/ 0 w 4326400"/>
                <a:gd name="connsiteY3" fmla="*/ 432048 h 432048"/>
                <a:gd name="connsiteX4" fmla="*/ 37076 w 4326400"/>
                <a:gd name="connsiteY4" fmla="*/ 387112 h 432048"/>
                <a:gd name="connsiteX5" fmla="*/ 89336 w 4326400"/>
                <a:gd name="connsiteY5" fmla="*/ 216024 h 432048"/>
                <a:gd name="connsiteX6" fmla="*/ 37076 w 4326400"/>
                <a:gd name="connsiteY6" fmla="*/ 44937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400" h="432048">
                  <a:moveTo>
                    <a:pt x="0" y="0"/>
                  </a:moveTo>
                  <a:lnTo>
                    <a:pt x="4326400" y="0"/>
                  </a:lnTo>
                  <a:lnTo>
                    <a:pt x="4326400" y="432048"/>
                  </a:lnTo>
                  <a:lnTo>
                    <a:pt x="0" y="432048"/>
                  </a:lnTo>
                  <a:lnTo>
                    <a:pt x="37076" y="387112"/>
                  </a:lnTo>
                  <a:cubicBezTo>
                    <a:pt x="70070" y="338274"/>
                    <a:pt x="89336" y="279399"/>
                    <a:pt x="89336" y="216024"/>
                  </a:cubicBezTo>
                  <a:cubicBezTo>
                    <a:pt x="89336" y="152650"/>
                    <a:pt x="70070" y="93775"/>
                    <a:pt x="37076" y="44937"/>
                  </a:cubicBezTo>
                  <a:close/>
                </a:path>
              </a:pathLst>
            </a:custGeom>
            <a:solidFill>
              <a:srgbClr val="ED7D31"/>
            </a:solidFill>
            <a:ln w="25400" cap="flat" cmpd="sng" algn="ctr">
              <a:noFill/>
              <a:prstDash val="solid"/>
            </a:ln>
            <a:effectLst/>
          </p:spPr>
          <p:txBody>
            <a:bodyPr lIns="288000" anchor="ctr"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just" defTabSz="914400">
                <a:defRPr/>
              </a:pP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商品细节展示区通用设计方式</a:t>
              </a:r>
            </a:p>
          </p:txBody>
        </p:sp>
        <p:sp>
          <p:nvSpPr>
            <p:cNvPr id="16" name="MH_Other_6">
              <a:extLst>
                <a:ext uri="{FF2B5EF4-FFF2-40B4-BE49-F238E27FC236}">
                  <a16:creationId xmlns:a16="http://schemas.microsoft.com/office/drawing/2014/main" id="{EA465252-6797-4BCE-82C0-C714BAF35DC1}"/>
                </a:ext>
              </a:extLst>
            </p:cNvPr>
            <p:cNvSpPr/>
            <p:nvPr/>
          </p:nvSpPr>
          <p:spPr>
            <a:xfrm>
              <a:off x="217612" y="2003177"/>
              <a:ext cx="412750" cy="412750"/>
            </a:xfrm>
            <a:prstGeom prst="ellipse">
              <a:avLst/>
            </a:prstGeom>
            <a:noFill/>
            <a:ln w="57150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lIns="0" tIns="0" rIns="0" bIns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2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  <p:sp>
        <p:nvSpPr>
          <p:cNvPr id="17" name="MH_SubTitle_1">
            <a:extLst>
              <a:ext uri="{FF2B5EF4-FFF2-40B4-BE49-F238E27FC236}">
                <a16:creationId xmlns:a16="http://schemas.microsoft.com/office/drawing/2014/main" id="{10FBA61F-99A6-4CAF-98DB-7D0FDCF9E0E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17312" y="2088533"/>
            <a:ext cx="3200085" cy="658458"/>
          </a:xfrm>
          <a:prstGeom prst="roundRect">
            <a:avLst/>
          </a:prstGeom>
          <a:solidFill>
            <a:srgbClr val="60A7FF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素材让细节展示更直观</a:t>
            </a:r>
            <a:endParaRPr kumimoji="0" lang="en-US" altLang="zh-CN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0" name="图片 1">
            <a:extLst>
              <a:ext uri="{FF2B5EF4-FFF2-40B4-BE49-F238E27FC236}">
                <a16:creationId xmlns:a16="http://schemas.microsoft.com/office/drawing/2014/main" id="{11F81B3C-08F4-44CF-8FB1-DA4C31176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465" y="3198440"/>
            <a:ext cx="3271067" cy="2909363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1">
            <a:extLst>
              <a:ext uri="{FF2B5EF4-FFF2-40B4-BE49-F238E27FC236}">
                <a16:creationId xmlns:a16="http://schemas.microsoft.com/office/drawing/2014/main" id="{6993E6D2-8FAA-4490-91ED-9C39A852B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747" y="2508315"/>
            <a:ext cx="3099754" cy="3066828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AutoShape 4">
            <a:extLst>
              <a:ext uri="{FF2B5EF4-FFF2-40B4-BE49-F238E27FC236}">
                <a16:creationId xmlns:a16="http://schemas.microsoft.com/office/drawing/2014/main" id="{F6CAC087-1C0D-4509-AC3E-87FBD885325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45272" y="3724706"/>
            <a:ext cx="0" cy="2229144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Text Box 5">
            <a:extLst>
              <a:ext uri="{FF2B5EF4-FFF2-40B4-BE49-F238E27FC236}">
                <a16:creationId xmlns:a16="http://schemas.microsoft.com/office/drawing/2014/main" id="{E02CA826-C801-45AF-9FB9-90FD30B31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0695" y="5953850"/>
            <a:ext cx="1635265" cy="710131"/>
          </a:xfrm>
          <a:prstGeom prst="roundRect">
            <a:avLst/>
          </a:prstGeom>
          <a:solidFill>
            <a:srgbClr val="FF6666"/>
          </a:solidFill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zh-CN" alt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ea"/>
              </a:rPr>
              <a:t>方框规范了文字的显示范围</a:t>
            </a:r>
          </a:p>
        </p:txBody>
      </p:sp>
      <p:cxnSp>
        <p:nvCxnSpPr>
          <p:cNvPr id="24" name="AutoShape 6">
            <a:extLst>
              <a:ext uri="{FF2B5EF4-FFF2-40B4-BE49-F238E27FC236}">
                <a16:creationId xmlns:a16="http://schemas.microsoft.com/office/drawing/2014/main" id="{6AC24141-6853-40C3-A085-8A16D329940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763865" y="4041729"/>
            <a:ext cx="0" cy="1809033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cxnSp>
      <p:sp>
        <p:nvSpPr>
          <p:cNvPr id="33" name="Text Box 7">
            <a:extLst>
              <a:ext uri="{FF2B5EF4-FFF2-40B4-BE49-F238E27FC236}">
                <a16:creationId xmlns:a16="http://schemas.microsoft.com/office/drawing/2014/main" id="{2515BA0F-AB5A-4342-AC13-CC52CEB51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6068" y="5793686"/>
            <a:ext cx="2615108" cy="710131"/>
          </a:xfrm>
          <a:prstGeom prst="roundRect">
            <a:avLst/>
          </a:prstGeom>
          <a:solidFill>
            <a:srgbClr val="663366"/>
          </a:solidFill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zh-CN" alt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ea"/>
              </a:rPr>
              <a:t>圆形素材的使用让图像之间产生一定的联系</a:t>
            </a:r>
          </a:p>
        </p:txBody>
      </p:sp>
    </p:spTree>
    <p:extLst>
      <p:ext uri="{BB962C8B-B14F-4D97-AF65-F5344CB8AC3E}">
        <p14:creationId xmlns:p14="http://schemas.microsoft.com/office/powerpoint/2010/main" val="22710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3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2664" y="223025"/>
            <a:ext cx="4817326" cy="8084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商品功效简介区设计</a:t>
            </a:r>
          </a:p>
        </p:txBody>
      </p:sp>
      <p:sp>
        <p:nvSpPr>
          <p:cNvPr id="55" name="MH_Other_2"/>
          <p:cNvSpPr/>
          <p:nvPr>
            <p:custDataLst>
              <p:tags r:id="rId1"/>
            </p:custDataLst>
          </p:nvPr>
        </p:nvSpPr>
        <p:spPr>
          <a:xfrm>
            <a:off x="9698039" y="3375025"/>
            <a:ext cx="168275" cy="166688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151FAD46-2109-47D4-86FD-232DABFDB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E399655-EF3B-45E5-847D-17B612CC6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23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E92FCB4A-0EB6-44DF-BA1F-2E935B3FC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1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31E9BD78-66A7-4C9C-A978-18B80BAA01A9}"/>
              </a:ext>
            </a:extLst>
          </p:cNvPr>
          <p:cNvGrpSpPr/>
          <p:nvPr/>
        </p:nvGrpSpPr>
        <p:grpSpPr>
          <a:xfrm>
            <a:off x="2569995" y="2638863"/>
            <a:ext cx="4004009" cy="433387"/>
            <a:chOff x="217612" y="1992065"/>
            <a:chExt cx="4004009" cy="433387"/>
          </a:xfrm>
        </p:grpSpPr>
        <p:sp>
          <p:nvSpPr>
            <p:cNvPr id="23" name="MH_Other_5">
              <a:extLst>
                <a:ext uri="{FF2B5EF4-FFF2-40B4-BE49-F238E27FC236}">
                  <a16:creationId xmlns:a16="http://schemas.microsoft.com/office/drawing/2014/main" id="{AB2922AD-204D-4F7D-8D9A-8ED9D2F874EE}"/>
                </a:ext>
              </a:extLst>
            </p:cNvPr>
            <p:cNvSpPr/>
            <p:nvPr/>
          </p:nvSpPr>
          <p:spPr>
            <a:xfrm>
              <a:off x="3807284" y="1993652"/>
              <a:ext cx="414337" cy="4318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anose="020B060403050404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MH_SubTitle_1">
              <a:extLst>
                <a:ext uri="{FF2B5EF4-FFF2-40B4-BE49-F238E27FC236}">
                  <a16:creationId xmlns:a16="http://schemas.microsoft.com/office/drawing/2014/main" id="{844EE7DB-3AF4-4A49-B2AE-7A5AC37B34AE}"/>
                </a:ext>
              </a:extLst>
            </p:cNvPr>
            <p:cNvSpPr/>
            <p:nvPr/>
          </p:nvSpPr>
          <p:spPr>
            <a:xfrm>
              <a:off x="627187" y="1992065"/>
              <a:ext cx="3140419" cy="431800"/>
            </a:xfrm>
            <a:custGeom>
              <a:avLst/>
              <a:gdLst>
                <a:gd name="connsiteX0" fmla="*/ 0 w 4326400"/>
                <a:gd name="connsiteY0" fmla="*/ 0 h 432048"/>
                <a:gd name="connsiteX1" fmla="*/ 4326400 w 4326400"/>
                <a:gd name="connsiteY1" fmla="*/ 0 h 432048"/>
                <a:gd name="connsiteX2" fmla="*/ 4326400 w 4326400"/>
                <a:gd name="connsiteY2" fmla="*/ 432048 h 432048"/>
                <a:gd name="connsiteX3" fmla="*/ 0 w 4326400"/>
                <a:gd name="connsiteY3" fmla="*/ 432048 h 432048"/>
                <a:gd name="connsiteX4" fmla="*/ 37076 w 4326400"/>
                <a:gd name="connsiteY4" fmla="*/ 387112 h 432048"/>
                <a:gd name="connsiteX5" fmla="*/ 89336 w 4326400"/>
                <a:gd name="connsiteY5" fmla="*/ 216024 h 432048"/>
                <a:gd name="connsiteX6" fmla="*/ 37076 w 4326400"/>
                <a:gd name="connsiteY6" fmla="*/ 44937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400" h="432048">
                  <a:moveTo>
                    <a:pt x="0" y="0"/>
                  </a:moveTo>
                  <a:lnTo>
                    <a:pt x="4326400" y="0"/>
                  </a:lnTo>
                  <a:lnTo>
                    <a:pt x="4326400" y="432048"/>
                  </a:lnTo>
                  <a:lnTo>
                    <a:pt x="0" y="432048"/>
                  </a:lnTo>
                  <a:lnTo>
                    <a:pt x="37076" y="387112"/>
                  </a:lnTo>
                  <a:cubicBezTo>
                    <a:pt x="70070" y="338274"/>
                    <a:pt x="89336" y="279399"/>
                    <a:pt x="89336" y="216024"/>
                  </a:cubicBezTo>
                  <a:cubicBezTo>
                    <a:pt x="89336" y="152650"/>
                    <a:pt x="70070" y="93775"/>
                    <a:pt x="37076" y="44937"/>
                  </a:cubicBezTo>
                  <a:close/>
                </a:path>
              </a:pathLst>
            </a:custGeom>
            <a:solidFill>
              <a:srgbClr val="ED7D31"/>
            </a:solidFill>
            <a:ln w="25400" cap="flat" cmpd="sng" algn="ctr">
              <a:noFill/>
              <a:prstDash val="solid"/>
            </a:ln>
            <a:effectLst/>
          </p:spPr>
          <p:txBody>
            <a:bodyPr lIns="288000" anchor="ctr"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just" defTabSz="914400">
                <a:defRPr/>
              </a:pP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商品功效简介区的设计规范</a:t>
              </a:r>
            </a:p>
          </p:txBody>
        </p:sp>
        <p:sp>
          <p:nvSpPr>
            <p:cNvPr id="25" name="MH_Other_6">
              <a:extLst>
                <a:ext uri="{FF2B5EF4-FFF2-40B4-BE49-F238E27FC236}">
                  <a16:creationId xmlns:a16="http://schemas.microsoft.com/office/drawing/2014/main" id="{E15DD083-4D39-4CBE-B3CE-B043ECD5B361}"/>
                </a:ext>
              </a:extLst>
            </p:cNvPr>
            <p:cNvSpPr/>
            <p:nvPr/>
          </p:nvSpPr>
          <p:spPr>
            <a:xfrm>
              <a:off x="217612" y="2003177"/>
              <a:ext cx="412750" cy="412750"/>
            </a:xfrm>
            <a:prstGeom prst="ellipse">
              <a:avLst/>
            </a:prstGeom>
            <a:noFill/>
            <a:ln w="57150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lIns="0" tIns="0" rIns="0" bIns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1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7AAA8C87-3A89-4E19-8A5E-0BC7DF58753A}"/>
              </a:ext>
            </a:extLst>
          </p:cNvPr>
          <p:cNvGrpSpPr/>
          <p:nvPr/>
        </p:nvGrpSpPr>
        <p:grpSpPr>
          <a:xfrm>
            <a:off x="2569995" y="3785749"/>
            <a:ext cx="4004009" cy="433387"/>
            <a:chOff x="217612" y="1992065"/>
            <a:chExt cx="4004009" cy="433387"/>
          </a:xfrm>
        </p:grpSpPr>
        <p:sp>
          <p:nvSpPr>
            <p:cNvPr id="20" name="MH_Other_5">
              <a:extLst>
                <a:ext uri="{FF2B5EF4-FFF2-40B4-BE49-F238E27FC236}">
                  <a16:creationId xmlns:a16="http://schemas.microsoft.com/office/drawing/2014/main" id="{BEB6F2EF-2B72-43BF-934D-4DE7699EBC84}"/>
                </a:ext>
              </a:extLst>
            </p:cNvPr>
            <p:cNvSpPr/>
            <p:nvPr/>
          </p:nvSpPr>
          <p:spPr>
            <a:xfrm>
              <a:off x="3807284" y="1993652"/>
              <a:ext cx="414337" cy="431800"/>
            </a:xfrm>
            <a:prstGeom prst="rect">
              <a:avLst/>
            </a:prstGeom>
            <a:solidFill>
              <a:srgbClr val="4F81BD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anose="020B060403050404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MH_SubTitle_1">
              <a:extLst>
                <a:ext uri="{FF2B5EF4-FFF2-40B4-BE49-F238E27FC236}">
                  <a16:creationId xmlns:a16="http://schemas.microsoft.com/office/drawing/2014/main" id="{FC9C80F1-4A9D-47B8-A324-632D69D90226}"/>
                </a:ext>
              </a:extLst>
            </p:cNvPr>
            <p:cNvSpPr/>
            <p:nvPr/>
          </p:nvSpPr>
          <p:spPr>
            <a:xfrm>
              <a:off x="627187" y="1992065"/>
              <a:ext cx="3140419" cy="431800"/>
            </a:xfrm>
            <a:custGeom>
              <a:avLst/>
              <a:gdLst>
                <a:gd name="connsiteX0" fmla="*/ 0 w 4326400"/>
                <a:gd name="connsiteY0" fmla="*/ 0 h 432048"/>
                <a:gd name="connsiteX1" fmla="*/ 4326400 w 4326400"/>
                <a:gd name="connsiteY1" fmla="*/ 0 h 432048"/>
                <a:gd name="connsiteX2" fmla="*/ 4326400 w 4326400"/>
                <a:gd name="connsiteY2" fmla="*/ 432048 h 432048"/>
                <a:gd name="connsiteX3" fmla="*/ 0 w 4326400"/>
                <a:gd name="connsiteY3" fmla="*/ 432048 h 432048"/>
                <a:gd name="connsiteX4" fmla="*/ 37076 w 4326400"/>
                <a:gd name="connsiteY4" fmla="*/ 387112 h 432048"/>
                <a:gd name="connsiteX5" fmla="*/ 89336 w 4326400"/>
                <a:gd name="connsiteY5" fmla="*/ 216024 h 432048"/>
                <a:gd name="connsiteX6" fmla="*/ 37076 w 4326400"/>
                <a:gd name="connsiteY6" fmla="*/ 44937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400" h="432048">
                  <a:moveTo>
                    <a:pt x="0" y="0"/>
                  </a:moveTo>
                  <a:lnTo>
                    <a:pt x="4326400" y="0"/>
                  </a:lnTo>
                  <a:lnTo>
                    <a:pt x="4326400" y="432048"/>
                  </a:lnTo>
                  <a:lnTo>
                    <a:pt x="0" y="432048"/>
                  </a:lnTo>
                  <a:lnTo>
                    <a:pt x="37076" y="387112"/>
                  </a:lnTo>
                  <a:cubicBezTo>
                    <a:pt x="70070" y="338274"/>
                    <a:pt x="89336" y="279399"/>
                    <a:pt x="89336" y="216024"/>
                  </a:cubicBezTo>
                  <a:cubicBezTo>
                    <a:pt x="89336" y="152650"/>
                    <a:pt x="70070" y="93775"/>
                    <a:pt x="37076" y="44937"/>
                  </a:cubicBez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lIns="288000" anchor="ctr"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just" defTabSz="914400">
                <a:defRPr/>
              </a:pP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修饰元素在设计中的重要性</a:t>
              </a:r>
            </a:p>
          </p:txBody>
        </p:sp>
        <p:sp>
          <p:nvSpPr>
            <p:cNvPr id="22" name="MH_Other_6">
              <a:extLst>
                <a:ext uri="{FF2B5EF4-FFF2-40B4-BE49-F238E27FC236}">
                  <a16:creationId xmlns:a16="http://schemas.microsoft.com/office/drawing/2014/main" id="{F9A72DFD-5644-44CD-8097-E02E27D1417B}"/>
                </a:ext>
              </a:extLst>
            </p:cNvPr>
            <p:cNvSpPr/>
            <p:nvPr/>
          </p:nvSpPr>
          <p:spPr>
            <a:xfrm>
              <a:off x="217612" y="2003177"/>
              <a:ext cx="412750" cy="412750"/>
            </a:xfrm>
            <a:prstGeom prst="ellipse">
              <a:avLst/>
            </a:prstGeom>
            <a:noFill/>
            <a:ln w="57150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lIns="0" tIns="0" rIns="0" bIns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400" kern="0" dirty="0">
                  <a:solidFill>
                    <a:srgbClr val="4F81BD">
                      <a:lumMod val="50000"/>
                    </a:srgbClr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2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836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2664" y="223025"/>
            <a:ext cx="4817326" cy="8084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商品功效简介区设计</a:t>
            </a:r>
          </a:p>
        </p:txBody>
      </p:sp>
      <p:sp>
        <p:nvSpPr>
          <p:cNvPr id="55" name="MH_Other_2"/>
          <p:cNvSpPr/>
          <p:nvPr>
            <p:custDataLst>
              <p:tags r:id="rId1"/>
            </p:custDataLst>
          </p:nvPr>
        </p:nvSpPr>
        <p:spPr>
          <a:xfrm>
            <a:off x="9698039" y="3375025"/>
            <a:ext cx="168275" cy="166688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151FAD46-2109-47D4-86FD-232DABFDB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E399655-EF3B-45E5-847D-17B612CC6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23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E92FCB4A-0EB6-44DF-BA1F-2E935B3FC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1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31E9BD78-66A7-4C9C-A978-18B80BAA01A9}"/>
              </a:ext>
            </a:extLst>
          </p:cNvPr>
          <p:cNvGrpSpPr/>
          <p:nvPr/>
        </p:nvGrpSpPr>
        <p:grpSpPr>
          <a:xfrm>
            <a:off x="252923" y="1481544"/>
            <a:ext cx="4004009" cy="433387"/>
            <a:chOff x="217612" y="1992065"/>
            <a:chExt cx="4004009" cy="433387"/>
          </a:xfrm>
        </p:grpSpPr>
        <p:sp>
          <p:nvSpPr>
            <p:cNvPr id="23" name="MH_Other_5">
              <a:extLst>
                <a:ext uri="{FF2B5EF4-FFF2-40B4-BE49-F238E27FC236}">
                  <a16:creationId xmlns:a16="http://schemas.microsoft.com/office/drawing/2014/main" id="{AB2922AD-204D-4F7D-8D9A-8ED9D2F874EE}"/>
                </a:ext>
              </a:extLst>
            </p:cNvPr>
            <p:cNvSpPr/>
            <p:nvPr/>
          </p:nvSpPr>
          <p:spPr>
            <a:xfrm>
              <a:off x="3807284" y="1993652"/>
              <a:ext cx="414337" cy="4318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anose="020B060403050404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MH_SubTitle_1">
              <a:extLst>
                <a:ext uri="{FF2B5EF4-FFF2-40B4-BE49-F238E27FC236}">
                  <a16:creationId xmlns:a16="http://schemas.microsoft.com/office/drawing/2014/main" id="{844EE7DB-3AF4-4A49-B2AE-7A5AC37B34AE}"/>
                </a:ext>
              </a:extLst>
            </p:cNvPr>
            <p:cNvSpPr/>
            <p:nvPr/>
          </p:nvSpPr>
          <p:spPr>
            <a:xfrm>
              <a:off x="627187" y="1992065"/>
              <a:ext cx="3140419" cy="431800"/>
            </a:xfrm>
            <a:custGeom>
              <a:avLst/>
              <a:gdLst>
                <a:gd name="connsiteX0" fmla="*/ 0 w 4326400"/>
                <a:gd name="connsiteY0" fmla="*/ 0 h 432048"/>
                <a:gd name="connsiteX1" fmla="*/ 4326400 w 4326400"/>
                <a:gd name="connsiteY1" fmla="*/ 0 h 432048"/>
                <a:gd name="connsiteX2" fmla="*/ 4326400 w 4326400"/>
                <a:gd name="connsiteY2" fmla="*/ 432048 h 432048"/>
                <a:gd name="connsiteX3" fmla="*/ 0 w 4326400"/>
                <a:gd name="connsiteY3" fmla="*/ 432048 h 432048"/>
                <a:gd name="connsiteX4" fmla="*/ 37076 w 4326400"/>
                <a:gd name="connsiteY4" fmla="*/ 387112 h 432048"/>
                <a:gd name="connsiteX5" fmla="*/ 89336 w 4326400"/>
                <a:gd name="connsiteY5" fmla="*/ 216024 h 432048"/>
                <a:gd name="connsiteX6" fmla="*/ 37076 w 4326400"/>
                <a:gd name="connsiteY6" fmla="*/ 44937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400" h="432048">
                  <a:moveTo>
                    <a:pt x="0" y="0"/>
                  </a:moveTo>
                  <a:lnTo>
                    <a:pt x="4326400" y="0"/>
                  </a:lnTo>
                  <a:lnTo>
                    <a:pt x="4326400" y="432048"/>
                  </a:lnTo>
                  <a:lnTo>
                    <a:pt x="0" y="432048"/>
                  </a:lnTo>
                  <a:lnTo>
                    <a:pt x="37076" y="387112"/>
                  </a:lnTo>
                  <a:cubicBezTo>
                    <a:pt x="70070" y="338274"/>
                    <a:pt x="89336" y="279399"/>
                    <a:pt x="89336" y="216024"/>
                  </a:cubicBezTo>
                  <a:cubicBezTo>
                    <a:pt x="89336" y="152650"/>
                    <a:pt x="70070" y="93775"/>
                    <a:pt x="37076" y="44937"/>
                  </a:cubicBezTo>
                  <a:close/>
                </a:path>
              </a:pathLst>
            </a:custGeom>
            <a:solidFill>
              <a:srgbClr val="ED7D31"/>
            </a:solidFill>
            <a:ln w="25400" cap="flat" cmpd="sng" algn="ctr">
              <a:noFill/>
              <a:prstDash val="solid"/>
            </a:ln>
            <a:effectLst/>
          </p:spPr>
          <p:txBody>
            <a:bodyPr lIns="288000" anchor="ctr"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just" defTabSz="914400">
                <a:defRPr/>
              </a:pP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商品功效简介区的设计规范</a:t>
              </a:r>
            </a:p>
          </p:txBody>
        </p:sp>
        <p:sp>
          <p:nvSpPr>
            <p:cNvPr id="25" name="MH_Other_6">
              <a:extLst>
                <a:ext uri="{FF2B5EF4-FFF2-40B4-BE49-F238E27FC236}">
                  <a16:creationId xmlns:a16="http://schemas.microsoft.com/office/drawing/2014/main" id="{E15DD083-4D39-4CBE-B3CE-B043ECD5B361}"/>
                </a:ext>
              </a:extLst>
            </p:cNvPr>
            <p:cNvSpPr/>
            <p:nvPr/>
          </p:nvSpPr>
          <p:spPr>
            <a:xfrm>
              <a:off x="217612" y="2003177"/>
              <a:ext cx="412750" cy="412750"/>
            </a:xfrm>
            <a:prstGeom prst="ellipse">
              <a:avLst/>
            </a:prstGeom>
            <a:noFill/>
            <a:ln w="57150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lIns="0" tIns="0" rIns="0" bIns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1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BAB7216A-D920-426B-8F27-51BE57A7864C}"/>
              </a:ext>
            </a:extLst>
          </p:cNvPr>
          <p:cNvSpPr/>
          <p:nvPr/>
        </p:nvSpPr>
        <p:spPr>
          <a:xfrm>
            <a:off x="262755" y="2650918"/>
            <a:ext cx="4817326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zh-CN" altLang="en-US" b="1" kern="100" dirty="0">
                <a:latin typeface="+mn-ea"/>
                <a:cs typeface="Times New Roman" panose="02020603050405020304" pitchFamily="18" charset="0"/>
              </a:rPr>
              <a:t>淘宝、天猫和京东的商品详情页设计尺寸规范</a:t>
            </a:r>
            <a:r>
              <a:rPr lang="zh-CN" altLang="en-US" b="1" kern="100" dirty="0"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endParaRPr lang="en-US" b="1" dirty="0"/>
          </a:p>
        </p:txBody>
      </p:sp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8937A3D2-A89E-462C-AAD1-ADEBDD738F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3635142"/>
              </p:ext>
            </p:extLst>
          </p:nvPr>
        </p:nvGraphicFramePr>
        <p:xfrm>
          <a:off x="207586" y="3375025"/>
          <a:ext cx="8728828" cy="31216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9629">
                  <a:extLst>
                    <a:ext uri="{9D8B030D-6E8A-4147-A177-3AD203B41FA5}">
                      <a16:colId xmlns:a16="http://schemas.microsoft.com/office/drawing/2014/main" val="3862434258"/>
                    </a:ext>
                  </a:extLst>
                </a:gridCol>
                <a:gridCol w="7359199">
                  <a:extLst>
                    <a:ext uri="{9D8B030D-6E8A-4147-A177-3AD203B41FA5}">
                      <a16:colId xmlns:a16="http://schemas.microsoft.com/office/drawing/2014/main" val="2873592057"/>
                    </a:ext>
                  </a:extLst>
                </a:gridCol>
              </a:tblGrid>
              <a:tr h="4833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900" kern="100">
                          <a:effectLst/>
                        </a:rPr>
                        <a:t>电商平台</a:t>
                      </a:r>
                      <a:endParaRPr lang="en-US" sz="19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129869" marR="1298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900" kern="100" dirty="0">
                          <a:effectLst/>
                        </a:rPr>
                        <a:t>商品详情页设计尺寸规范</a:t>
                      </a:r>
                      <a:endParaRPr lang="en-US" sz="19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129869" marR="129869" marT="0" marB="0" anchor="ctr"/>
                </a:tc>
                <a:extLst>
                  <a:ext uri="{0D108BD9-81ED-4DB2-BD59-A6C34878D82A}">
                    <a16:rowId xmlns:a16="http://schemas.microsoft.com/office/drawing/2014/main" val="3125248585"/>
                  </a:ext>
                </a:extLst>
              </a:tr>
              <a:tr h="1218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900" kern="100">
                          <a:effectLst/>
                        </a:rPr>
                        <a:t>淘宝网</a:t>
                      </a:r>
                      <a:endParaRPr lang="en-US" sz="19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129869" marR="129869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900" kern="100" dirty="0">
                          <a:effectLst/>
                        </a:rPr>
                        <a:t>详情页左侧边栏宽</a:t>
                      </a:r>
                      <a:r>
                        <a:rPr lang="x-none" sz="1900" kern="100" dirty="0">
                          <a:effectLst/>
                          <a:cs typeface="Times New Roman" panose="02020603050405020304" pitchFamily="18" charset="0"/>
                        </a:rPr>
                        <a:t>190</a:t>
                      </a:r>
                      <a:r>
                        <a:rPr lang="zh-CN" sz="1900" kern="100" dirty="0">
                          <a:effectLst/>
                        </a:rPr>
                        <a:t>像素，中间空</a:t>
                      </a:r>
                      <a:r>
                        <a:rPr lang="x-none" sz="1900" kern="100" dirty="0">
                          <a:effectLst/>
                        </a:rPr>
                        <a:t>10</a:t>
                      </a:r>
                      <a:r>
                        <a:rPr lang="zh-CN" sz="1900" kern="100" dirty="0">
                          <a:effectLst/>
                        </a:rPr>
                        <a:t>像素，右侧宽</a:t>
                      </a:r>
                      <a:r>
                        <a:rPr lang="x-none" sz="1900" kern="100" dirty="0">
                          <a:effectLst/>
                        </a:rPr>
                        <a:t>750</a:t>
                      </a:r>
                      <a:r>
                        <a:rPr lang="zh-CN" sz="1900" kern="100" dirty="0">
                          <a:effectLst/>
                        </a:rPr>
                        <a:t>像素，加起来总宽度为</a:t>
                      </a:r>
                      <a:r>
                        <a:rPr lang="x-none" sz="1900" kern="100" dirty="0">
                          <a:effectLst/>
                        </a:rPr>
                        <a:t>950</a:t>
                      </a:r>
                      <a:r>
                        <a:rPr lang="zh-CN" sz="1900" kern="100" dirty="0">
                          <a:effectLst/>
                        </a:rPr>
                        <a:t>像素。如果关闭左侧边栏，就可以显示</a:t>
                      </a:r>
                      <a:r>
                        <a:rPr lang="x-none" sz="1900" kern="100" dirty="0">
                          <a:effectLst/>
                        </a:rPr>
                        <a:t>950</a:t>
                      </a:r>
                      <a:r>
                        <a:rPr lang="zh-CN" sz="1900" kern="100" dirty="0">
                          <a:effectLst/>
                        </a:rPr>
                        <a:t>像素宽，不然只显示</a:t>
                      </a:r>
                      <a:r>
                        <a:rPr lang="x-none" sz="1900" kern="100" dirty="0">
                          <a:effectLst/>
                        </a:rPr>
                        <a:t>750</a:t>
                      </a:r>
                      <a:r>
                        <a:rPr lang="zh-CN" sz="1900" kern="100" dirty="0">
                          <a:effectLst/>
                        </a:rPr>
                        <a:t>像素宽</a:t>
                      </a:r>
                      <a:endParaRPr lang="en-US" sz="19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129869" marR="129869" marT="0" marB="0" anchor="ctr"/>
                </a:tc>
                <a:extLst>
                  <a:ext uri="{0D108BD9-81ED-4DB2-BD59-A6C34878D82A}">
                    <a16:rowId xmlns:a16="http://schemas.microsoft.com/office/drawing/2014/main" val="1066529325"/>
                  </a:ext>
                </a:extLst>
              </a:tr>
              <a:tr h="9511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900" kern="100">
                          <a:effectLst/>
                        </a:rPr>
                        <a:t>天猫商城</a:t>
                      </a:r>
                      <a:endParaRPr lang="en-US" sz="19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129869" marR="129869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900" kern="100" dirty="0">
                          <a:effectLst/>
                        </a:rPr>
                        <a:t>详情页布局与淘宝类似，不同之处在于天猫商城新版页面的宽度由</a:t>
                      </a:r>
                      <a:r>
                        <a:rPr lang="x-none" sz="1900" kern="100" dirty="0">
                          <a:effectLst/>
                        </a:rPr>
                        <a:t>750</a:t>
                      </a:r>
                      <a:r>
                        <a:rPr lang="zh-CN" sz="1900" kern="100" dirty="0">
                          <a:effectLst/>
                        </a:rPr>
                        <a:t>像素变为</a:t>
                      </a:r>
                      <a:r>
                        <a:rPr lang="x-none" sz="1900" kern="100" dirty="0">
                          <a:effectLst/>
                        </a:rPr>
                        <a:t>790</a:t>
                      </a:r>
                      <a:r>
                        <a:rPr lang="zh-CN" sz="1900" kern="100" dirty="0">
                          <a:effectLst/>
                        </a:rPr>
                        <a:t>像素</a:t>
                      </a:r>
                      <a:endParaRPr lang="en-US" sz="19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129869" marR="129869" marT="0" marB="0" anchor="ctr"/>
                </a:tc>
                <a:extLst>
                  <a:ext uri="{0D108BD9-81ED-4DB2-BD59-A6C34878D82A}">
                    <a16:rowId xmlns:a16="http://schemas.microsoft.com/office/drawing/2014/main" val="3100044067"/>
                  </a:ext>
                </a:extLst>
              </a:tr>
              <a:tr h="4689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900" kern="100">
                          <a:effectLst/>
                        </a:rPr>
                        <a:t>京东</a:t>
                      </a:r>
                      <a:endParaRPr lang="en-US" sz="19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129869" marR="129869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900" kern="100" dirty="0">
                          <a:effectLst/>
                        </a:rPr>
                        <a:t>京东对详情页布局有统一要求，整体宽度不超过</a:t>
                      </a:r>
                      <a:r>
                        <a:rPr lang="x-none" sz="1900" kern="100" dirty="0">
                          <a:effectLst/>
                        </a:rPr>
                        <a:t>740</a:t>
                      </a:r>
                      <a:r>
                        <a:rPr lang="zh-CN" sz="1900" kern="100" dirty="0">
                          <a:effectLst/>
                        </a:rPr>
                        <a:t>像素</a:t>
                      </a:r>
                      <a:endParaRPr lang="en-US" sz="19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129869" marR="129869" marT="0" marB="0" anchor="ctr"/>
                </a:tc>
                <a:extLst>
                  <a:ext uri="{0D108BD9-81ED-4DB2-BD59-A6C34878D82A}">
                    <a16:rowId xmlns:a16="http://schemas.microsoft.com/office/drawing/2014/main" val="14102530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845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2664" y="223025"/>
            <a:ext cx="4817326" cy="8084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商品功效简介区设计</a:t>
            </a:r>
          </a:p>
        </p:txBody>
      </p:sp>
      <p:sp>
        <p:nvSpPr>
          <p:cNvPr id="55" name="MH_Other_2"/>
          <p:cNvSpPr/>
          <p:nvPr>
            <p:custDataLst>
              <p:tags r:id="rId1"/>
            </p:custDataLst>
          </p:nvPr>
        </p:nvSpPr>
        <p:spPr>
          <a:xfrm>
            <a:off x="9698039" y="3375025"/>
            <a:ext cx="168275" cy="166688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151FAD46-2109-47D4-86FD-232DABFDB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E399655-EF3B-45E5-847D-17B612CC6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23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E92FCB4A-0EB6-44DF-BA1F-2E935B3FC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1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31E9BD78-66A7-4C9C-A978-18B80BAA01A9}"/>
              </a:ext>
            </a:extLst>
          </p:cNvPr>
          <p:cNvGrpSpPr/>
          <p:nvPr/>
        </p:nvGrpSpPr>
        <p:grpSpPr>
          <a:xfrm>
            <a:off x="252923" y="1481544"/>
            <a:ext cx="4004009" cy="433387"/>
            <a:chOff x="217612" y="1992065"/>
            <a:chExt cx="4004009" cy="433387"/>
          </a:xfrm>
        </p:grpSpPr>
        <p:sp>
          <p:nvSpPr>
            <p:cNvPr id="23" name="MH_Other_5">
              <a:extLst>
                <a:ext uri="{FF2B5EF4-FFF2-40B4-BE49-F238E27FC236}">
                  <a16:creationId xmlns:a16="http://schemas.microsoft.com/office/drawing/2014/main" id="{AB2922AD-204D-4F7D-8D9A-8ED9D2F874EE}"/>
                </a:ext>
              </a:extLst>
            </p:cNvPr>
            <p:cNvSpPr/>
            <p:nvPr/>
          </p:nvSpPr>
          <p:spPr>
            <a:xfrm>
              <a:off x="3807284" y="1993652"/>
              <a:ext cx="414337" cy="4318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anose="020B060403050404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MH_SubTitle_1">
              <a:extLst>
                <a:ext uri="{FF2B5EF4-FFF2-40B4-BE49-F238E27FC236}">
                  <a16:creationId xmlns:a16="http://schemas.microsoft.com/office/drawing/2014/main" id="{844EE7DB-3AF4-4A49-B2AE-7A5AC37B34AE}"/>
                </a:ext>
              </a:extLst>
            </p:cNvPr>
            <p:cNvSpPr/>
            <p:nvPr/>
          </p:nvSpPr>
          <p:spPr>
            <a:xfrm>
              <a:off x="627187" y="1992065"/>
              <a:ext cx="3140419" cy="431800"/>
            </a:xfrm>
            <a:custGeom>
              <a:avLst/>
              <a:gdLst>
                <a:gd name="connsiteX0" fmla="*/ 0 w 4326400"/>
                <a:gd name="connsiteY0" fmla="*/ 0 h 432048"/>
                <a:gd name="connsiteX1" fmla="*/ 4326400 w 4326400"/>
                <a:gd name="connsiteY1" fmla="*/ 0 h 432048"/>
                <a:gd name="connsiteX2" fmla="*/ 4326400 w 4326400"/>
                <a:gd name="connsiteY2" fmla="*/ 432048 h 432048"/>
                <a:gd name="connsiteX3" fmla="*/ 0 w 4326400"/>
                <a:gd name="connsiteY3" fmla="*/ 432048 h 432048"/>
                <a:gd name="connsiteX4" fmla="*/ 37076 w 4326400"/>
                <a:gd name="connsiteY4" fmla="*/ 387112 h 432048"/>
                <a:gd name="connsiteX5" fmla="*/ 89336 w 4326400"/>
                <a:gd name="connsiteY5" fmla="*/ 216024 h 432048"/>
                <a:gd name="connsiteX6" fmla="*/ 37076 w 4326400"/>
                <a:gd name="connsiteY6" fmla="*/ 44937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400" h="432048">
                  <a:moveTo>
                    <a:pt x="0" y="0"/>
                  </a:moveTo>
                  <a:lnTo>
                    <a:pt x="4326400" y="0"/>
                  </a:lnTo>
                  <a:lnTo>
                    <a:pt x="4326400" y="432048"/>
                  </a:lnTo>
                  <a:lnTo>
                    <a:pt x="0" y="432048"/>
                  </a:lnTo>
                  <a:lnTo>
                    <a:pt x="37076" y="387112"/>
                  </a:lnTo>
                  <a:cubicBezTo>
                    <a:pt x="70070" y="338274"/>
                    <a:pt x="89336" y="279399"/>
                    <a:pt x="89336" y="216024"/>
                  </a:cubicBezTo>
                  <a:cubicBezTo>
                    <a:pt x="89336" y="152650"/>
                    <a:pt x="70070" y="93775"/>
                    <a:pt x="37076" y="44937"/>
                  </a:cubicBezTo>
                  <a:close/>
                </a:path>
              </a:pathLst>
            </a:custGeom>
            <a:solidFill>
              <a:srgbClr val="ED7D31"/>
            </a:solidFill>
            <a:ln w="25400" cap="flat" cmpd="sng" algn="ctr">
              <a:noFill/>
              <a:prstDash val="solid"/>
            </a:ln>
            <a:effectLst/>
          </p:spPr>
          <p:txBody>
            <a:bodyPr lIns="288000" anchor="ctr"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just" defTabSz="914400">
                <a:defRPr/>
              </a:pP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商品功效简介区的设计规范</a:t>
              </a:r>
            </a:p>
          </p:txBody>
        </p:sp>
        <p:sp>
          <p:nvSpPr>
            <p:cNvPr id="25" name="MH_Other_6">
              <a:extLst>
                <a:ext uri="{FF2B5EF4-FFF2-40B4-BE49-F238E27FC236}">
                  <a16:creationId xmlns:a16="http://schemas.microsoft.com/office/drawing/2014/main" id="{E15DD083-4D39-4CBE-B3CE-B043ECD5B361}"/>
                </a:ext>
              </a:extLst>
            </p:cNvPr>
            <p:cNvSpPr/>
            <p:nvPr/>
          </p:nvSpPr>
          <p:spPr>
            <a:xfrm>
              <a:off x="217612" y="2003177"/>
              <a:ext cx="412750" cy="412750"/>
            </a:xfrm>
            <a:prstGeom prst="ellipse">
              <a:avLst/>
            </a:prstGeom>
            <a:noFill/>
            <a:ln w="57150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lIns="0" tIns="0" rIns="0" bIns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1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  <p:pic>
        <p:nvPicPr>
          <p:cNvPr id="13" name="图片 1">
            <a:extLst>
              <a:ext uri="{FF2B5EF4-FFF2-40B4-BE49-F238E27FC236}">
                <a16:creationId xmlns:a16="http://schemas.microsoft.com/office/drawing/2014/main" id="{2D768F34-3B32-423F-9AF5-ABE3E829E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552" y="2561043"/>
            <a:ext cx="4388609" cy="3732403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3">
            <a:extLst>
              <a:ext uri="{FF2B5EF4-FFF2-40B4-BE49-F238E27FC236}">
                <a16:creationId xmlns:a16="http://schemas.microsoft.com/office/drawing/2014/main" id="{68884905-7C6B-4C50-BBA8-8A059707AB9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17059" y="3399355"/>
            <a:ext cx="2262157" cy="0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1BF4D780-B90B-42D5-BCF4-339221FEB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7250" y="3048625"/>
            <a:ext cx="2338418" cy="970685"/>
          </a:xfrm>
          <a:prstGeom prst="roundRect">
            <a:avLst/>
          </a:prstGeom>
          <a:solidFill>
            <a:srgbClr val="CC3399"/>
          </a:solidFill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ea"/>
              </a:rPr>
              <a:t>将商品的功效分为几个不同的关键点进行介绍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112783E-E603-4832-967B-6E81DA07EE35}"/>
              </a:ext>
            </a:extLst>
          </p:cNvPr>
          <p:cNvSpPr/>
          <p:nvPr/>
        </p:nvSpPr>
        <p:spPr>
          <a:xfrm>
            <a:off x="3259637" y="6418757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kern="100" dirty="0">
                <a:latin typeface="+mn-ea"/>
                <a:cs typeface="Times New Roman" panose="02020603050405020304" pitchFamily="18" charset="0"/>
              </a:rPr>
              <a:t>商品功效简介区设计</a:t>
            </a:r>
            <a:endParaRPr lang="en-US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9528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2664" y="223025"/>
            <a:ext cx="4817326" cy="8084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商品功效简介区设计</a:t>
            </a:r>
          </a:p>
        </p:txBody>
      </p:sp>
      <p:sp>
        <p:nvSpPr>
          <p:cNvPr id="55" name="MH_Other_2"/>
          <p:cNvSpPr/>
          <p:nvPr>
            <p:custDataLst>
              <p:tags r:id="rId1"/>
            </p:custDataLst>
          </p:nvPr>
        </p:nvSpPr>
        <p:spPr>
          <a:xfrm>
            <a:off x="9698039" y="3375025"/>
            <a:ext cx="168275" cy="166688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151FAD46-2109-47D4-86FD-232DABFDB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E399655-EF3B-45E5-847D-17B612CC6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23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E92FCB4A-0EB6-44DF-BA1F-2E935B3FC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1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0757C8BE-8C50-43C6-8250-8B80A215A893}"/>
              </a:ext>
            </a:extLst>
          </p:cNvPr>
          <p:cNvGrpSpPr/>
          <p:nvPr/>
        </p:nvGrpSpPr>
        <p:grpSpPr>
          <a:xfrm>
            <a:off x="113050" y="1338263"/>
            <a:ext cx="4004009" cy="433387"/>
            <a:chOff x="217612" y="1992065"/>
            <a:chExt cx="4004009" cy="433387"/>
          </a:xfrm>
        </p:grpSpPr>
        <p:sp>
          <p:nvSpPr>
            <p:cNvPr id="16" name="MH_Other_5">
              <a:extLst>
                <a:ext uri="{FF2B5EF4-FFF2-40B4-BE49-F238E27FC236}">
                  <a16:creationId xmlns:a16="http://schemas.microsoft.com/office/drawing/2014/main" id="{C93B2464-FF56-4C8D-9891-C42E11EA29B2}"/>
                </a:ext>
              </a:extLst>
            </p:cNvPr>
            <p:cNvSpPr/>
            <p:nvPr/>
          </p:nvSpPr>
          <p:spPr>
            <a:xfrm>
              <a:off x="3807284" y="1993652"/>
              <a:ext cx="414337" cy="431800"/>
            </a:xfrm>
            <a:prstGeom prst="rect">
              <a:avLst/>
            </a:prstGeom>
            <a:solidFill>
              <a:srgbClr val="4F81BD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anose="020B060403050404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MH_SubTitle_1">
              <a:extLst>
                <a:ext uri="{FF2B5EF4-FFF2-40B4-BE49-F238E27FC236}">
                  <a16:creationId xmlns:a16="http://schemas.microsoft.com/office/drawing/2014/main" id="{FF14EFE2-7113-4E0A-A9FE-2ACCCD7FD932}"/>
                </a:ext>
              </a:extLst>
            </p:cNvPr>
            <p:cNvSpPr/>
            <p:nvPr/>
          </p:nvSpPr>
          <p:spPr>
            <a:xfrm>
              <a:off x="627187" y="1992065"/>
              <a:ext cx="3140419" cy="431800"/>
            </a:xfrm>
            <a:custGeom>
              <a:avLst/>
              <a:gdLst>
                <a:gd name="connsiteX0" fmla="*/ 0 w 4326400"/>
                <a:gd name="connsiteY0" fmla="*/ 0 h 432048"/>
                <a:gd name="connsiteX1" fmla="*/ 4326400 w 4326400"/>
                <a:gd name="connsiteY1" fmla="*/ 0 h 432048"/>
                <a:gd name="connsiteX2" fmla="*/ 4326400 w 4326400"/>
                <a:gd name="connsiteY2" fmla="*/ 432048 h 432048"/>
                <a:gd name="connsiteX3" fmla="*/ 0 w 4326400"/>
                <a:gd name="connsiteY3" fmla="*/ 432048 h 432048"/>
                <a:gd name="connsiteX4" fmla="*/ 37076 w 4326400"/>
                <a:gd name="connsiteY4" fmla="*/ 387112 h 432048"/>
                <a:gd name="connsiteX5" fmla="*/ 89336 w 4326400"/>
                <a:gd name="connsiteY5" fmla="*/ 216024 h 432048"/>
                <a:gd name="connsiteX6" fmla="*/ 37076 w 4326400"/>
                <a:gd name="connsiteY6" fmla="*/ 44937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400" h="432048">
                  <a:moveTo>
                    <a:pt x="0" y="0"/>
                  </a:moveTo>
                  <a:lnTo>
                    <a:pt x="4326400" y="0"/>
                  </a:lnTo>
                  <a:lnTo>
                    <a:pt x="4326400" y="432048"/>
                  </a:lnTo>
                  <a:lnTo>
                    <a:pt x="0" y="432048"/>
                  </a:lnTo>
                  <a:lnTo>
                    <a:pt x="37076" y="387112"/>
                  </a:lnTo>
                  <a:cubicBezTo>
                    <a:pt x="70070" y="338274"/>
                    <a:pt x="89336" y="279399"/>
                    <a:pt x="89336" y="216024"/>
                  </a:cubicBezTo>
                  <a:cubicBezTo>
                    <a:pt x="89336" y="152650"/>
                    <a:pt x="70070" y="93775"/>
                    <a:pt x="37076" y="44937"/>
                  </a:cubicBez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lIns="288000" anchor="ctr"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just" defTabSz="914400">
                <a:defRPr/>
              </a:pP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修饰元素在设计中的重要性</a:t>
              </a:r>
            </a:p>
          </p:txBody>
        </p:sp>
        <p:sp>
          <p:nvSpPr>
            <p:cNvPr id="21" name="MH_Other_6">
              <a:extLst>
                <a:ext uri="{FF2B5EF4-FFF2-40B4-BE49-F238E27FC236}">
                  <a16:creationId xmlns:a16="http://schemas.microsoft.com/office/drawing/2014/main" id="{80A557E3-ECBE-40FD-B45D-0C96560A4082}"/>
                </a:ext>
              </a:extLst>
            </p:cNvPr>
            <p:cNvSpPr/>
            <p:nvPr/>
          </p:nvSpPr>
          <p:spPr>
            <a:xfrm>
              <a:off x="217612" y="2003177"/>
              <a:ext cx="412750" cy="412750"/>
            </a:xfrm>
            <a:prstGeom prst="ellipse">
              <a:avLst/>
            </a:prstGeom>
            <a:noFill/>
            <a:ln w="57150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lIns="0" tIns="0" rIns="0" bIns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400" kern="0" dirty="0">
                  <a:solidFill>
                    <a:srgbClr val="4F81BD">
                      <a:lumMod val="50000"/>
                    </a:srgbClr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2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  <p:pic>
        <p:nvPicPr>
          <p:cNvPr id="22" name="图片 1">
            <a:extLst>
              <a:ext uri="{FF2B5EF4-FFF2-40B4-BE49-F238E27FC236}">
                <a16:creationId xmlns:a16="http://schemas.microsoft.com/office/drawing/2014/main" id="{ABCCDA1D-3E77-4D0A-9749-BAF34F002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13" y="2142128"/>
            <a:ext cx="3695043" cy="1644023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图片 1">
            <a:extLst>
              <a:ext uri="{FF2B5EF4-FFF2-40B4-BE49-F238E27FC236}">
                <a16:creationId xmlns:a16="http://schemas.microsoft.com/office/drawing/2014/main" id="{5BA95298-0893-4242-BA67-8D3B07C58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138" y="4011746"/>
            <a:ext cx="3787842" cy="274512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AutoShape 4">
            <a:extLst>
              <a:ext uri="{FF2B5EF4-FFF2-40B4-BE49-F238E27FC236}">
                <a16:creationId xmlns:a16="http://schemas.microsoft.com/office/drawing/2014/main" id="{913885CE-45A7-41D8-A23A-B663ACBE952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698529" y="2443315"/>
            <a:ext cx="3373797" cy="0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cxnSp>
      <p:sp>
        <p:nvSpPr>
          <p:cNvPr id="28" name="Text Box 5">
            <a:extLst>
              <a:ext uri="{FF2B5EF4-FFF2-40B4-BE49-F238E27FC236}">
                <a16:creationId xmlns:a16="http://schemas.microsoft.com/office/drawing/2014/main" id="{549552B7-DC19-49D6-8C0F-533DF8522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2326" y="2174252"/>
            <a:ext cx="2326182" cy="1451421"/>
          </a:xfrm>
          <a:prstGeom prst="roundRect">
            <a:avLst/>
          </a:prstGeom>
          <a:solidFill>
            <a:srgbClr val="CC3399"/>
          </a:solidFill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zh-CN" alt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ea"/>
              </a:rPr>
              <a:t>使用图表对商品的某些功效进行具象表现，利用数据、比例上的优势来增强说服力，提升商品功效简介的可信度</a:t>
            </a:r>
          </a:p>
        </p:txBody>
      </p:sp>
      <p:grpSp>
        <p:nvGrpSpPr>
          <p:cNvPr id="29" name="Group 6">
            <a:extLst>
              <a:ext uri="{FF2B5EF4-FFF2-40B4-BE49-F238E27FC236}">
                <a16:creationId xmlns:a16="http://schemas.microsoft.com/office/drawing/2014/main" id="{9FE51BEE-5200-4E99-981E-9EDBD62722B7}"/>
              </a:ext>
            </a:extLst>
          </p:cNvPr>
          <p:cNvGrpSpPr>
            <a:grpSpLocks/>
          </p:cNvGrpSpPr>
          <p:nvPr/>
        </p:nvGrpSpPr>
        <p:grpSpPr bwMode="auto">
          <a:xfrm>
            <a:off x="6392863" y="3896295"/>
            <a:ext cx="2575680" cy="842610"/>
            <a:chOff x="4839" y="3284"/>
            <a:chExt cx="2626" cy="935"/>
          </a:xfrm>
        </p:grpSpPr>
        <p:sp>
          <p:nvSpPr>
            <p:cNvPr id="30" name="AutoShape 7">
              <a:extLst>
                <a:ext uri="{FF2B5EF4-FFF2-40B4-BE49-F238E27FC236}">
                  <a16:creationId xmlns:a16="http://schemas.microsoft.com/office/drawing/2014/main" id="{9CBFCBE3-C0DB-4FCA-898D-C0586EE176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839" y="3637"/>
              <a:ext cx="531" cy="0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Text Box 8">
              <a:extLst>
                <a:ext uri="{FF2B5EF4-FFF2-40B4-BE49-F238E27FC236}">
                  <a16:creationId xmlns:a16="http://schemas.microsoft.com/office/drawing/2014/main" id="{8B65BBBA-4943-41C3-9556-7A4A1174A5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70" y="3284"/>
              <a:ext cx="2095" cy="935"/>
            </a:xfrm>
            <a:prstGeom prst="roundRect">
              <a:avLst/>
            </a:prstGeom>
            <a:solidFill>
              <a:srgbClr val="66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ts val="800"/>
                </a:spcAft>
              </a:pPr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复选框素材的使用，加强了对商品功效的肯定作用</a:t>
              </a:r>
            </a:p>
          </p:txBody>
        </p:sp>
      </p:grpSp>
      <p:grpSp>
        <p:nvGrpSpPr>
          <p:cNvPr id="32" name="Group 9">
            <a:extLst>
              <a:ext uri="{FF2B5EF4-FFF2-40B4-BE49-F238E27FC236}">
                <a16:creationId xmlns:a16="http://schemas.microsoft.com/office/drawing/2014/main" id="{813AC32E-D2D9-4445-B26A-EAC9B559D956}"/>
              </a:ext>
            </a:extLst>
          </p:cNvPr>
          <p:cNvGrpSpPr>
            <a:grpSpLocks/>
          </p:cNvGrpSpPr>
          <p:nvPr/>
        </p:nvGrpSpPr>
        <p:grpSpPr bwMode="auto">
          <a:xfrm>
            <a:off x="6392863" y="5434662"/>
            <a:ext cx="2416784" cy="825184"/>
            <a:chOff x="4708" y="5010"/>
            <a:chExt cx="2682" cy="576"/>
          </a:xfrm>
        </p:grpSpPr>
        <p:sp>
          <p:nvSpPr>
            <p:cNvPr id="33" name="AutoShape 10">
              <a:extLst>
                <a:ext uri="{FF2B5EF4-FFF2-40B4-BE49-F238E27FC236}">
                  <a16:creationId xmlns:a16="http://schemas.microsoft.com/office/drawing/2014/main" id="{B2C260B2-36A0-49EC-89A1-0F3F1043A1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708" y="5240"/>
              <a:ext cx="578" cy="0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Text Box 11">
              <a:extLst>
                <a:ext uri="{FF2B5EF4-FFF2-40B4-BE49-F238E27FC236}">
                  <a16:creationId xmlns:a16="http://schemas.microsoft.com/office/drawing/2014/main" id="{C63AE7FE-FD3D-410F-8D32-B6AA1FB3C7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6" y="5010"/>
              <a:ext cx="2104" cy="576"/>
            </a:xfrm>
            <a:prstGeom prst="roundRect">
              <a:avLst/>
            </a:prstGeom>
            <a:solidFill>
              <a:srgbClr val="CC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R="0" lvl="0" indent="0" algn="ctr" defTabSz="91440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</a:pPr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聊天气泡具有一定的指引视线和修饰作用</a:t>
              </a:r>
            </a:p>
          </p:txBody>
        </p:sp>
      </p:grpSp>
      <p:grpSp>
        <p:nvGrpSpPr>
          <p:cNvPr id="35" name="Group 12">
            <a:extLst>
              <a:ext uri="{FF2B5EF4-FFF2-40B4-BE49-F238E27FC236}">
                <a16:creationId xmlns:a16="http://schemas.microsoft.com/office/drawing/2014/main" id="{E723953E-5957-4749-8124-21FDCCF5F4B3}"/>
              </a:ext>
            </a:extLst>
          </p:cNvPr>
          <p:cNvGrpSpPr>
            <a:grpSpLocks/>
          </p:cNvGrpSpPr>
          <p:nvPr/>
        </p:nvGrpSpPr>
        <p:grpSpPr bwMode="auto">
          <a:xfrm>
            <a:off x="346240" y="5294044"/>
            <a:ext cx="2404898" cy="1106420"/>
            <a:chOff x="3015" y="6330"/>
            <a:chExt cx="2834" cy="935"/>
          </a:xfrm>
        </p:grpSpPr>
        <p:cxnSp>
          <p:nvCxnSpPr>
            <p:cNvPr id="36" name="AutoShape 13">
              <a:extLst>
                <a:ext uri="{FF2B5EF4-FFF2-40B4-BE49-F238E27FC236}">
                  <a16:creationId xmlns:a16="http://schemas.microsoft.com/office/drawing/2014/main" id="{F17D355C-F175-4F2A-91D2-412B925E411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119" y="7001"/>
              <a:ext cx="730" cy="0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</p:cxnSp>
        <p:sp>
          <p:nvSpPr>
            <p:cNvPr id="37" name="Text Box 14">
              <a:extLst>
                <a:ext uri="{FF2B5EF4-FFF2-40B4-BE49-F238E27FC236}">
                  <a16:creationId xmlns:a16="http://schemas.microsoft.com/office/drawing/2014/main" id="{45985EF2-D73F-4BB7-8D77-FFEF38071C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5" y="6330"/>
              <a:ext cx="2104" cy="935"/>
            </a:xfrm>
            <a:prstGeom prst="roundRect">
              <a:avLst/>
            </a:prstGeom>
            <a:solidFill>
              <a:srgbClr val="A8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R="0" lvl="0" indent="0" algn="ctr" defTabSz="91440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</a:pPr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将洗衣液的功效用对比图的方式表现出来，提升功效的可信性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720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2664" y="223025"/>
            <a:ext cx="4817326" cy="8084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PC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端店铺装修</a:t>
            </a:r>
          </a:p>
        </p:txBody>
      </p:sp>
      <p:sp>
        <p:nvSpPr>
          <p:cNvPr id="55" name="MH_Other_2"/>
          <p:cNvSpPr/>
          <p:nvPr>
            <p:custDataLst>
              <p:tags r:id="rId1"/>
            </p:custDataLst>
          </p:nvPr>
        </p:nvSpPr>
        <p:spPr>
          <a:xfrm>
            <a:off x="9698039" y="3375025"/>
            <a:ext cx="168275" cy="166688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39D7A911-1BE6-432F-B59B-2480983E2405}"/>
              </a:ext>
            </a:extLst>
          </p:cNvPr>
          <p:cNvGrpSpPr/>
          <p:nvPr/>
        </p:nvGrpSpPr>
        <p:grpSpPr>
          <a:xfrm>
            <a:off x="2163336" y="1941517"/>
            <a:ext cx="4817327" cy="521419"/>
            <a:chOff x="217612" y="1992065"/>
            <a:chExt cx="4004009" cy="433387"/>
          </a:xfrm>
        </p:grpSpPr>
        <p:sp>
          <p:nvSpPr>
            <p:cNvPr id="7" name="MH_Other_5">
              <a:extLst>
                <a:ext uri="{FF2B5EF4-FFF2-40B4-BE49-F238E27FC236}">
                  <a16:creationId xmlns:a16="http://schemas.microsoft.com/office/drawing/2014/main" id="{33C59CC3-F46C-4D79-81D1-C1DA5EE24834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3807284" y="1993652"/>
              <a:ext cx="414337" cy="431800"/>
            </a:xfrm>
            <a:prstGeom prst="rect">
              <a:avLst/>
            </a:prstGeom>
            <a:solidFill>
              <a:srgbClr val="4F81BD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anose="020B060403050404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" name="MH_SubTitle_1">
              <a:extLst>
                <a:ext uri="{FF2B5EF4-FFF2-40B4-BE49-F238E27FC236}">
                  <a16:creationId xmlns:a16="http://schemas.microsoft.com/office/drawing/2014/main" id="{E1FDA2C3-EC10-41B2-8974-30F1D4BB4FEA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627187" y="1992065"/>
              <a:ext cx="3140419" cy="431800"/>
            </a:xfrm>
            <a:custGeom>
              <a:avLst/>
              <a:gdLst>
                <a:gd name="connsiteX0" fmla="*/ 0 w 4326400"/>
                <a:gd name="connsiteY0" fmla="*/ 0 h 432048"/>
                <a:gd name="connsiteX1" fmla="*/ 4326400 w 4326400"/>
                <a:gd name="connsiteY1" fmla="*/ 0 h 432048"/>
                <a:gd name="connsiteX2" fmla="*/ 4326400 w 4326400"/>
                <a:gd name="connsiteY2" fmla="*/ 432048 h 432048"/>
                <a:gd name="connsiteX3" fmla="*/ 0 w 4326400"/>
                <a:gd name="connsiteY3" fmla="*/ 432048 h 432048"/>
                <a:gd name="connsiteX4" fmla="*/ 37076 w 4326400"/>
                <a:gd name="connsiteY4" fmla="*/ 387112 h 432048"/>
                <a:gd name="connsiteX5" fmla="*/ 89336 w 4326400"/>
                <a:gd name="connsiteY5" fmla="*/ 216024 h 432048"/>
                <a:gd name="connsiteX6" fmla="*/ 37076 w 4326400"/>
                <a:gd name="connsiteY6" fmla="*/ 44937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400" h="432048">
                  <a:moveTo>
                    <a:pt x="0" y="0"/>
                  </a:moveTo>
                  <a:lnTo>
                    <a:pt x="4326400" y="0"/>
                  </a:lnTo>
                  <a:lnTo>
                    <a:pt x="4326400" y="432048"/>
                  </a:lnTo>
                  <a:lnTo>
                    <a:pt x="0" y="432048"/>
                  </a:lnTo>
                  <a:lnTo>
                    <a:pt x="37076" y="387112"/>
                  </a:lnTo>
                  <a:cubicBezTo>
                    <a:pt x="70070" y="338274"/>
                    <a:pt x="89336" y="279399"/>
                    <a:pt x="89336" y="216024"/>
                  </a:cubicBezTo>
                  <a:cubicBezTo>
                    <a:pt x="89336" y="152650"/>
                    <a:pt x="70070" y="93775"/>
                    <a:pt x="37076" y="44937"/>
                  </a:cubicBezTo>
                  <a:close/>
                </a:path>
              </a:pathLst>
            </a:custGeom>
            <a:solidFill>
              <a:srgbClr val="DC676F"/>
            </a:solidFill>
            <a:ln w="25400" cap="flat" cmpd="sng" algn="ctr">
              <a:noFill/>
              <a:prstDash val="solid"/>
            </a:ln>
            <a:effectLst/>
          </p:spPr>
          <p:txBody>
            <a:bodyPr lIns="288000" anchor="ctr">
              <a:normAutofit/>
            </a:bodyPr>
            <a:lstStyle/>
            <a:p>
              <a:pPr lvl="0" algn="just" defTabSz="914400">
                <a:defRPr/>
              </a:pPr>
              <a:r>
                <a:rPr lang="en-US" altLang="zh-CN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PC</a:t>
              </a:r>
              <a:r>
                <a:rPr lang="zh-CN" altLang="en-US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端店铺首页装修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MH_Other_6">
              <a:extLst>
                <a:ext uri="{FF2B5EF4-FFF2-40B4-BE49-F238E27FC236}">
                  <a16:creationId xmlns:a16="http://schemas.microsoft.com/office/drawing/2014/main" id="{236FD4B0-D4D4-4366-9C04-4D84E5983A5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217612" y="2003177"/>
              <a:ext cx="412750" cy="412750"/>
            </a:xfrm>
            <a:prstGeom prst="ellipse">
              <a:avLst/>
            </a:prstGeom>
            <a:noFill/>
            <a:ln w="57150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b="1" i="0" u="none" strike="noStrike" kern="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1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AC06D446-053D-4B28-AEC0-009AC5485137}"/>
              </a:ext>
            </a:extLst>
          </p:cNvPr>
          <p:cNvGrpSpPr/>
          <p:nvPr/>
        </p:nvGrpSpPr>
        <p:grpSpPr>
          <a:xfrm>
            <a:off x="2163336" y="2991022"/>
            <a:ext cx="4817327" cy="521419"/>
            <a:chOff x="217612" y="1992065"/>
            <a:chExt cx="4004009" cy="433387"/>
          </a:xfrm>
        </p:grpSpPr>
        <p:sp>
          <p:nvSpPr>
            <p:cNvPr id="11" name="MH_Other_5">
              <a:extLst>
                <a:ext uri="{FF2B5EF4-FFF2-40B4-BE49-F238E27FC236}">
                  <a16:creationId xmlns:a16="http://schemas.microsoft.com/office/drawing/2014/main" id="{D040EA48-B830-425C-BD41-20451AE65810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3807284" y="1993652"/>
              <a:ext cx="414337" cy="431800"/>
            </a:xfrm>
            <a:prstGeom prst="rect">
              <a:avLst/>
            </a:prstGeom>
            <a:solidFill>
              <a:srgbClr val="4F81BD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anose="020B060403050404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MH_SubTitle_1">
              <a:extLst>
                <a:ext uri="{FF2B5EF4-FFF2-40B4-BE49-F238E27FC236}">
                  <a16:creationId xmlns:a16="http://schemas.microsoft.com/office/drawing/2014/main" id="{EEE4A36D-6DC2-4B58-83F9-F63EE31E81B3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627187" y="1992065"/>
              <a:ext cx="3140419" cy="431800"/>
            </a:xfrm>
            <a:custGeom>
              <a:avLst/>
              <a:gdLst>
                <a:gd name="connsiteX0" fmla="*/ 0 w 4326400"/>
                <a:gd name="connsiteY0" fmla="*/ 0 h 432048"/>
                <a:gd name="connsiteX1" fmla="*/ 4326400 w 4326400"/>
                <a:gd name="connsiteY1" fmla="*/ 0 h 432048"/>
                <a:gd name="connsiteX2" fmla="*/ 4326400 w 4326400"/>
                <a:gd name="connsiteY2" fmla="*/ 432048 h 432048"/>
                <a:gd name="connsiteX3" fmla="*/ 0 w 4326400"/>
                <a:gd name="connsiteY3" fmla="*/ 432048 h 432048"/>
                <a:gd name="connsiteX4" fmla="*/ 37076 w 4326400"/>
                <a:gd name="connsiteY4" fmla="*/ 387112 h 432048"/>
                <a:gd name="connsiteX5" fmla="*/ 89336 w 4326400"/>
                <a:gd name="connsiteY5" fmla="*/ 216024 h 432048"/>
                <a:gd name="connsiteX6" fmla="*/ 37076 w 4326400"/>
                <a:gd name="connsiteY6" fmla="*/ 44937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400" h="432048">
                  <a:moveTo>
                    <a:pt x="0" y="0"/>
                  </a:moveTo>
                  <a:lnTo>
                    <a:pt x="4326400" y="0"/>
                  </a:lnTo>
                  <a:lnTo>
                    <a:pt x="4326400" y="432048"/>
                  </a:lnTo>
                  <a:lnTo>
                    <a:pt x="0" y="432048"/>
                  </a:lnTo>
                  <a:lnTo>
                    <a:pt x="37076" y="387112"/>
                  </a:lnTo>
                  <a:cubicBezTo>
                    <a:pt x="70070" y="338274"/>
                    <a:pt x="89336" y="279399"/>
                    <a:pt x="89336" y="216024"/>
                  </a:cubicBezTo>
                  <a:cubicBezTo>
                    <a:pt x="89336" y="152650"/>
                    <a:pt x="70070" y="93775"/>
                    <a:pt x="37076" y="44937"/>
                  </a:cubicBez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lIns="288000" anchor="ctr">
              <a:normAutofit/>
            </a:bodyPr>
            <a:lstStyle/>
            <a:p>
              <a:pPr lvl="0" algn="just" defTabSz="914400">
                <a:defRPr/>
              </a:pPr>
              <a:r>
                <a:rPr lang="en-US" altLang="zh-CN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PC</a:t>
              </a:r>
              <a:r>
                <a:rPr lang="zh-CN" altLang="en-US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端店铺宝贝页面装修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MH_Other_6">
              <a:extLst>
                <a:ext uri="{FF2B5EF4-FFF2-40B4-BE49-F238E27FC236}">
                  <a16:creationId xmlns:a16="http://schemas.microsoft.com/office/drawing/2014/main" id="{FA0F47A5-C853-470B-B03E-2B0559726F74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217612" y="2003177"/>
              <a:ext cx="412750" cy="412750"/>
            </a:xfrm>
            <a:prstGeom prst="ellipse">
              <a:avLst/>
            </a:prstGeom>
            <a:noFill/>
            <a:ln w="57150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b="1" kern="0" dirty="0">
                  <a:solidFill>
                    <a:srgbClr val="4F81BD">
                      <a:lumMod val="50000"/>
                    </a:srgbClr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2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913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2664" y="223025"/>
            <a:ext cx="4817326" cy="8084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商品功效简介区设计</a:t>
            </a:r>
          </a:p>
        </p:txBody>
      </p:sp>
      <p:sp>
        <p:nvSpPr>
          <p:cNvPr id="55" name="MH_Other_2"/>
          <p:cNvSpPr/>
          <p:nvPr>
            <p:custDataLst>
              <p:tags r:id="rId1"/>
            </p:custDataLst>
          </p:nvPr>
        </p:nvSpPr>
        <p:spPr>
          <a:xfrm>
            <a:off x="9698039" y="3375025"/>
            <a:ext cx="168275" cy="166688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151FAD46-2109-47D4-86FD-232DABFDB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E399655-EF3B-45E5-847D-17B612CC6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23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E92FCB4A-0EB6-44DF-BA1F-2E935B3FC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1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4" name="Picture 2" descr="女鞋详情页">
            <a:extLst>
              <a:ext uri="{FF2B5EF4-FFF2-40B4-BE49-F238E27FC236}">
                <a16:creationId xmlns:a16="http://schemas.microsoft.com/office/drawing/2014/main" id="{87353B31-8590-4188-A8C9-9BA253FCC0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97"/>
          <a:stretch/>
        </p:blipFill>
        <p:spPr bwMode="auto">
          <a:xfrm>
            <a:off x="4320935" y="1317738"/>
            <a:ext cx="2342446" cy="5463865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女鞋详情页">
            <a:extLst>
              <a:ext uri="{FF2B5EF4-FFF2-40B4-BE49-F238E27FC236}">
                <a16:creationId xmlns:a16="http://schemas.microsoft.com/office/drawing/2014/main" id="{0EC87105-7467-47ED-9C48-3C79E8968B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62"/>
          <a:stretch/>
        </p:blipFill>
        <p:spPr bwMode="auto">
          <a:xfrm>
            <a:off x="1473023" y="1317740"/>
            <a:ext cx="2546112" cy="538046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02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2663" y="223025"/>
            <a:ext cx="5345981" cy="8084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女鞋商品详情页视觉设计案例</a:t>
            </a:r>
          </a:p>
        </p:txBody>
      </p:sp>
      <p:sp>
        <p:nvSpPr>
          <p:cNvPr id="55" name="MH_Other_2"/>
          <p:cNvSpPr/>
          <p:nvPr>
            <p:custDataLst>
              <p:tags r:id="rId1"/>
            </p:custDataLst>
          </p:nvPr>
        </p:nvSpPr>
        <p:spPr>
          <a:xfrm>
            <a:off x="9698039" y="3375025"/>
            <a:ext cx="168275" cy="166688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151FAD46-2109-47D4-86FD-232DABFDB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E399655-EF3B-45E5-847D-17B612CC6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23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E92FCB4A-0EB6-44DF-BA1F-2E935B3FC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1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73C5A344-055E-43C1-922D-15B9040ADCBB}"/>
              </a:ext>
            </a:extLst>
          </p:cNvPr>
          <p:cNvGrpSpPr/>
          <p:nvPr/>
        </p:nvGrpSpPr>
        <p:grpSpPr>
          <a:xfrm>
            <a:off x="122663" y="1338263"/>
            <a:ext cx="3597082" cy="433387"/>
            <a:chOff x="217612" y="1992065"/>
            <a:chExt cx="4004009" cy="433387"/>
          </a:xfrm>
        </p:grpSpPr>
        <p:sp>
          <p:nvSpPr>
            <p:cNvPr id="10" name="MH_Other_5">
              <a:extLst>
                <a:ext uri="{FF2B5EF4-FFF2-40B4-BE49-F238E27FC236}">
                  <a16:creationId xmlns:a16="http://schemas.microsoft.com/office/drawing/2014/main" id="{AA11EDBB-624B-4285-B985-C66A40BF4153}"/>
                </a:ext>
              </a:extLst>
            </p:cNvPr>
            <p:cNvSpPr/>
            <p:nvPr/>
          </p:nvSpPr>
          <p:spPr>
            <a:xfrm>
              <a:off x="3807284" y="1993652"/>
              <a:ext cx="414337" cy="431800"/>
            </a:xfrm>
            <a:prstGeom prst="rect">
              <a:avLst/>
            </a:prstGeom>
            <a:solidFill>
              <a:srgbClr val="4F81BD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anose="020B060403050404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MH_SubTitle_1">
              <a:extLst>
                <a:ext uri="{FF2B5EF4-FFF2-40B4-BE49-F238E27FC236}">
                  <a16:creationId xmlns:a16="http://schemas.microsoft.com/office/drawing/2014/main" id="{D81EC4F5-D8FB-4B3B-A0A3-560629C0D2C2}"/>
                </a:ext>
              </a:extLst>
            </p:cNvPr>
            <p:cNvSpPr/>
            <p:nvPr/>
          </p:nvSpPr>
          <p:spPr>
            <a:xfrm>
              <a:off x="627187" y="1992065"/>
              <a:ext cx="3140419" cy="431800"/>
            </a:xfrm>
            <a:custGeom>
              <a:avLst/>
              <a:gdLst>
                <a:gd name="connsiteX0" fmla="*/ 0 w 4326400"/>
                <a:gd name="connsiteY0" fmla="*/ 0 h 432048"/>
                <a:gd name="connsiteX1" fmla="*/ 4326400 w 4326400"/>
                <a:gd name="connsiteY1" fmla="*/ 0 h 432048"/>
                <a:gd name="connsiteX2" fmla="*/ 4326400 w 4326400"/>
                <a:gd name="connsiteY2" fmla="*/ 432048 h 432048"/>
                <a:gd name="connsiteX3" fmla="*/ 0 w 4326400"/>
                <a:gd name="connsiteY3" fmla="*/ 432048 h 432048"/>
                <a:gd name="connsiteX4" fmla="*/ 37076 w 4326400"/>
                <a:gd name="connsiteY4" fmla="*/ 387112 h 432048"/>
                <a:gd name="connsiteX5" fmla="*/ 89336 w 4326400"/>
                <a:gd name="connsiteY5" fmla="*/ 216024 h 432048"/>
                <a:gd name="connsiteX6" fmla="*/ 37076 w 4326400"/>
                <a:gd name="connsiteY6" fmla="*/ 44937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400" h="432048">
                  <a:moveTo>
                    <a:pt x="0" y="0"/>
                  </a:moveTo>
                  <a:lnTo>
                    <a:pt x="4326400" y="0"/>
                  </a:lnTo>
                  <a:lnTo>
                    <a:pt x="4326400" y="432048"/>
                  </a:lnTo>
                  <a:lnTo>
                    <a:pt x="0" y="432048"/>
                  </a:lnTo>
                  <a:lnTo>
                    <a:pt x="37076" y="387112"/>
                  </a:lnTo>
                  <a:cubicBezTo>
                    <a:pt x="70070" y="338274"/>
                    <a:pt x="89336" y="279399"/>
                    <a:pt x="89336" y="216024"/>
                  </a:cubicBezTo>
                  <a:cubicBezTo>
                    <a:pt x="89336" y="152650"/>
                    <a:pt x="70070" y="93775"/>
                    <a:pt x="37076" y="44937"/>
                  </a:cubicBez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lIns="288000" anchor="ctr"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just" defTabSz="914400">
                <a:defRPr/>
              </a:pP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新建图像文件</a:t>
              </a:r>
            </a:p>
          </p:txBody>
        </p:sp>
        <p:sp>
          <p:nvSpPr>
            <p:cNvPr id="12" name="MH_Other_6">
              <a:extLst>
                <a:ext uri="{FF2B5EF4-FFF2-40B4-BE49-F238E27FC236}">
                  <a16:creationId xmlns:a16="http://schemas.microsoft.com/office/drawing/2014/main" id="{F93ABC7D-FB90-4F25-B485-3503E6736A5D}"/>
                </a:ext>
              </a:extLst>
            </p:cNvPr>
            <p:cNvSpPr/>
            <p:nvPr/>
          </p:nvSpPr>
          <p:spPr>
            <a:xfrm>
              <a:off x="217612" y="2003177"/>
              <a:ext cx="412750" cy="412750"/>
            </a:xfrm>
            <a:prstGeom prst="ellipse">
              <a:avLst/>
            </a:prstGeom>
            <a:noFill/>
            <a:ln w="57150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lIns="0" tIns="0" rIns="0" bIns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400" kern="0" dirty="0">
                  <a:solidFill>
                    <a:srgbClr val="4F81BD">
                      <a:lumMod val="50000"/>
                    </a:srgbClr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1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9DEAB6FE-A747-48B0-BA21-7F1CA3148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595" y="2201863"/>
            <a:ext cx="5958830" cy="418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1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2663" y="223025"/>
            <a:ext cx="5345981" cy="8084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女鞋商品详情页视觉设计案例</a:t>
            </a:r>
          </a:p>
        </p:txBody>
      </p:sp>
      <p:sp>
        <p:nvSpPr>
          <p:cNvPr id="55" name="MH_Other_2"/>
          <p:cNvSpPr/>
          <p:nvPr>
            <p:custDataLst>
              <p:tags r:id="rId1"/>
            </p:custDataLst>
          </p:nvPr>
        </p:nvSpPr>
        <p:spPr>
          <a:xfrm>
            <a:off x="9698039" y="3375025"/>
            <a:ext cx="168275" cy="166688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151FAD46-2109-47D4-86FD-232DABFDB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E399655-EF3B-45E5-847D-17B612CC6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23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E92FCB4A-0EB6-44DF-BA1F-2E935B3FC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1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73C5A344-055E-43C1-922D-15B9040ADCBB}"/>
              </a:ext>
            </a:extLst>
          </p:cNvPr>
          <p:cNvGrpSpPr/>
          <p:nvPr/>
        </p:nvGrpSpPr>
        <p:grpSpPr>
          <a:xfrm>
            <a:off x="122663" y="1338263"/>
            <a:ext cx="3597082" cy="433387"/>
            <a:chOff x="217612" y="1992065"/>
            <a:chExt cx="4004009" cy="433387"/>
          </a:xfrm>
        </p:grpSpPr>
        <p:sp>
          <p:nvSpPr>
            <p:cNvPr id="10" name="MH_Other_5">
              <a:extLst>
                <a:ext uri="{FF2B5EF4-FFF2-40B4-BE49-F238E27FC236}">
                  <a16:creationId xmlns:a16="http://schemas.microsoft.com/office/drawing/2014/main" id="{AA11EDBB-624B-4285-B985-C66A40BF4153}"/>
                </a:ext>
              </a:extLst>
            </p:cNvPr>
            <p:cNvSpPr/>
            <p:nvPr/>
          </p:nvSpPr>
          <p:spPr>
            <a:xfrm>
              <a:off x="3807284" y="1993652"/>
              <a:ext cx="414337" cy="431800"/>
            </a:xfrm>
            <a:prstGeom prst="rect">
              <a:avLst/>
            </a:prstGeom>
            <a:solidFill>
              <a:srgbClr val="4F81BD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anose="020B060403050404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MH_SubTitle_1">
              <a:extLst>
                <a:ext uri="{FF2B5EF4-FFF2-40B4-BE49-F238E27FC236}">
                  <a16:creationId xmlns:a16="http://schemas.microsoft.com/office/drawing/2014/main" id="{D81EC4F5-D8FB-4B3B-A0A3-560629C0D2C2}"/>
                </a:ext>
              </a:extLst>
            </p:cNvPr>
            <p:cNvSpPr/>
            <p:nvPr/>
          </p:nvSpPr>
          <p:spPr>
            <a:xfrm>
              <a:off x="627187" y="1992065"/>
              <a:ext cx="3140419" cy="431800"/>
            </a:xfrm>
            <a:custGeom>
              <a:avLst/>
              <a:gdLst>
                <a:gd name="connsiteX0" fmla="*/ 0 w 4326400"/>
                <a:gd name="connsiteY0" fmla="*/ 0 h 432048"/>
                <a:gd name="connsiteX1" fmla="*/ 4326400 w 4326400"/>
                <a:gd name="connsiteY1" fmla="*/ 0 h 432048"/>
                <a:gd name="connsiteX2" fmla="*/ 4326400 w 4326400"/>
                <a:gd name="connsiteY2" fmla="*/ 432048 h 432048"/>
                <a:gd name="connsiteX3" fmla="*/ 0 w 4326400"/>
                <a:gd name="connsiteY3" fmla="*/ 432048 h 432048"/>
                <a:gd name="connsiteX4" fmla="*/ 37076 w 4326400"/>
                <a:gd name="connsiteY4" fmla="*/ 387112 h 432048"/>
                <a:gd name="connsiteX5" fmla="*/ 89336 w 4326400"/>
                <a:gd name="connsiteY5" fmla="*/ 216024 h 432048"/>
                <a:gd name="connsiteX6" fmla="*/ 37076 w 4326400"/>
                <a:gd name="connsiteY6" fmla="*/ 44937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400" h="432048">
                  <a:moveTo>
                    <a:pt x="0" y="0"/>
                  </a:moveTo>
                  <a:lnTo>
                    <a:pt x="4326400" y="0"/>
                  </a:lnTo>
                  <a:lnTo>
                    <a:pt x="4326400" y="432048"/>
                  </a:lnTo>
                  <a:lnTo>
                    <a:pt x="0" y="432048"/>
                  </a:lnTo>
                  <a:lnTo>
                    <a:pt x="37076" y="387112"/>
                  </a:lnTo>
                  <a:cubicBezTo>
                    <a:pt x="70070" y="338274"/>
                    <a:pt x="89336" y="279399"/>
                    <a:pt x="89336" y="216024"/>
                  </a:cubicBezTo>
                  <a:cubicBezTo>
                    <a:pt x="89336" y="152650"/>
                    <a:pt x="70070" y="93775"/>
                    <a:pt x="37076" y="44937"/>
                  </a:cubicBez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lIns="288000" anchor="ctr"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just" defTabSz="914400">
                <a:defRPr/>
              </a:pP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导入素材并调整大小</a:t>
              </a:r>
            </a:p>
          </p:txBody>
        </p:sp>
        <p:sp>
          <p:nvSpPr>
            <p:cNvPr id="12" name="MH_Other_6">
              <a:extLst>
                <a:ext uri="{FF2B5EF4-FFF2-40B4-BE49-F238E27FC236}">
                  <a16:creationId xmlns:a16="http://schemas.microsoft.com/office/drawing/2014/main" id="{F93ABC7D-FB90-4F25-B485-3503E6736A5D}"/>
                </a:ext>
              </a:extLst>
            </p:cNvPr>
            <p:cNvSpPr/>
            <p:nvPr/>
          </p:nvSpPr>
          <p:spPr>
            <a:xfrm>
              <a:off x="217612" y="2003177"/>
              <a:ext cx="412750" cy="412750"/>
            </a:xfrm>
            <a:prstGeom prst="ellipse">
              <a:avLst/>
            </a:prstGeom>
            <a:noFill/>
            <a:ln w="57150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lIns="0" tIns="0" rIns="0" bIns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400" kern="0" dirty="0">
                  <a:solidFill>
                    <a:srgbClr val="4F81BD">
                      <a:lumMod val="50000"/>
                    </a:srgbClr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2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416C2103-7A04-4FD9-9FC7-E351B5417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441" y="2028286"/>
            <a:ext cx="5457014" cy="444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10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2663" y="223025"/>
            <a:ext cx="5345981" cy="8084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女鞋商品详情页视觉设计案例</a:t>
            </a:r>
          </a:p>
        </p:txBody>
      </p:sp>
      <p:sp>
        <p:nvSpPr>
          <p:cNvPr id="55" name="MH_Other_2"/>
          <p:cNvSpPr/>
          <p:nvPr>
            <p:custDataLst>
              <p:tags r:id="rId1"/>
            </p:custDataLst>
          </p:nvPr>
        </p:nvSpPr>
        <p:spPr>
          <a:xfrm>
            <a:off x="9698039" y="3375025"/>
            <a:ext cx="168275" cy="166688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151FAD46-2109-47D4-86FD-232DABFDB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E399655-EF3B-45E5-847D-17B612CC6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23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E92FCB4A-0EB6-44DF-BA1F-2E935B3FC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1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73C5A344-055E-43C1-922D-15B9040ADCBB}"/>
              </a:ext>
            </a:extLst>
          </p:cNvPr>
          <p:cNvGrpSpPr/>
          <p:nvPr/>
        </p:nvGrpSpPr>
        <p:grpSpPr>
          <a:xfrm>
            <a:off x="122663" y="1338263"/>
            <a:ext cx="3597082" cy="433387"/>
            <a:chOff x="217612" y="1992065"/>
            <a:chExt cx="4004009" cy="433387"/>
          </a:xfrm>
        </p:grpSpPr>
        <p:sp>
          <p:nvSpPr>
            <p:cNvPr id="10" name="MH_Other_5">
              <a:extLst>
                <a:ext uri="{FF2B5EF4-FFF2-40B4-BE49-F238E27FC236}">
                  <a16:creationId xmlns:a16="http://schemas.microsoft.com/office/drawing/2014/main" id="{AA11EDBB-624B-4285-B985-C66A40BF4153}"/>
                </a:ext>
              </a:extLst>
            </p:cNvPr>
            <p:cNvSpPr/>
            <p:nvPr/>
          </p:nvSpPr>
          <p:spPr>
            <a:xfrm>
              <a:off x="3807284" y="1993652"/>
              <a:ext cx="414337" cy="431800"/>
            </a:xfrm>
            <a:prstGeom prst="rect">
              <a:avLst/>
            </a:prstGeom>
            <a:solidFill>
              <a:srgbClr val="4F81BD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anose="020B060403050404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MH_SubTitle_1">
              <a:extLst>
                <a:ext uri="{FF2B5EF4-FFF2-40B4-BE49-F238E27FC236}">
                  <a16:creationId xmlns:a16="http://schemas.microsoft.com/office/drawing/2014/main" id="{D81EC4F5-D8FB-4B3B-A0A3-560629C0D2C2}"/>
                </a:ext>
              </a:extLst>
            </p:cNvPr>
            <p:cNvSpPr/>
            <p:nvPr/>
          </p:nvSpPr>
          <p:spPr>
            <a:xfrm>
              <a:off x="627187" y="1992065"/>
              <a:ext cx="3140419" cy="431800"/>
            </a:xfrm>
            <a:custGeom>
              <a:avLst/>
              <a:gdLst>
                <a:gd name="connsiteX0" fmla="*/ 0 w 4326400"/>
                <a:gd name="connsiteY0" fmla="*/ 0 h 432048"/>
                <a:gd name="connsiteX1" fmla="*/ 4326400 w 4326400"/>
                <a:gd name="connsiteY1" fmla="*/ 0 h 432048"/>
                <a:gd name="connsiteX2" fmla="*/ 4326400 w 4326400"/>
                <a:gd name="connsiteY2" fmla="*/ 432048 h 432048"/>
                <a:gd name="connsiteX3" fmla="*/ 0 w 4326400"/>
                <a:gd name="connsiteY3" fmla="*/ 432048 h 432048"/>
                <a:gd name="connsiteX4" fmla="*/ 37076 w 4326400"/>
                <a:gd name="connsiteY4" fmla="*/ 387112 h 432048"/>
                <a:gd name="connsiteX5" fmla="*/ 89336 w 4326400"/>
                <a:gd name="connsiteY5" fmla="*/ 216024 h 432048"/>
                <a:gd name="connsiteX6" fmla="*/ 37076 w 4326400"/>
                <a:gd name="connsiteY6" fmla="*/ 44937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400" h="432048">
                  <a:moveTo>
                    <a:pt x="0" y="0"/>
                  </a:moveTo>
                  <a:lnTo>
                    <a:pt x="4326400" y="0"/>
                  </a:lnTo>
                  <a:lnTo>
                    <a:pt x="4326400" y="432048"/>
                  </a:lnTo>
                  <a:lnTo>
                    <a:pt x="0" y="432048"/>
                  </a:lnTo>
                  <a:lnTo>
                    <a:pt x="37076" y="387112"/>
                  </a:lnTo>
                  <a:cubicBezTo>
                    <a:pt x="70070" y="338274"/>
                    <a:pt x="89336" y="279399"/>
                    <a:pt x="89336" y="216024"/>
                  </a:cubicBezTo>
                  <a:cubicBezTo>
                    <a:pt x="89336" y="152650"/>
                    <a:pt x="70070" y="93775"/>
                    <a:pt x="37076" y="44937"/>
                  </a:cubicBez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lIns="288000" anchor="ctr"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just" defTabSz="914400">
                <a:defRPr/>
              </a:pP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添加文字</a:t>
              </a:r>
            </a:p>
          </p:txBody>
        </p:sp>
        <p:sp>
          <p:nvSpPr>
            <p:cNvPr id="12" name="MH_Other_6">
              <a:extLst>
                <a:ext uri="{FF2B5EF4-FFF2-40B4-BE49-F238E27FC236}">
                  <a16:creationId xmlns:a16="http://schemas.microsoft.com/office/drawing/2014/main" id="{F93ABC7D-FB90-4F25-B485-3503E6736A5D}"/>
                </a:ext>
              </a:extLst>
            </p:cNvPr>
            <p:cNvSpPr/>
            <p:nvPr/>
          </p:nvSpPr>
          <p:spPr>
            <a:xfrm>
              <a:off x="217612" y="2003177"/>
              <a:ext cx="412750" cy="412750"/>
            </a:xfrm>
            <a:prstGeom prst="ellipse">
              <a:avLst/>
            </a:prstGeom>
            <a:noFill/>
            <a:ln w="57150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lIns="0" tIns="0" rIns="0" bIns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400" kern="0" dirty="0">
                  <a:solidFill>
                    <a:srgbClr val="4F81BD">
                      <a:lumMod val="50000"/>
                    </a:srgbClr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3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CCE92D61-C983-420C-8783-09380B776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1937" y="2105056"/>
            <a:ext cx="4995839" cy="427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22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2663" y="223025"/>
            <a:ext cx="5345981" cy="8084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女鞋商品详情页视觉设计案例</a:t>
            </a:r>
          </a:p>
        </p:txBody>
      </p:sp>
      <p:sp>
        <p:nvSpPr>
          <p:cNvPr id="55" name="MH_Other_2"/>
          <p:cNvSpPr/>
          <p:nvPr>
            <p:custDataLst>
              <p:tags r:id="rId1"/>
            </p:custDataLst>
          </p:nvPr>
        </p:nvSpPr>
        <p:spPr>
          <a:xfrm>
            <a:off x="9698039" y="3375025"/>
            <a:ext cx="168275" cy="166688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151FAD46-2109-47D4-86FD-232DABFDB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E399655-EF3B-45E5-847D-17B612CC6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23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E92FCB4A-0EB6-44DF-BA1F-2E935B3FC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1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73C5A344-055E-43C1-922D-15B9040ADCBB}"/>
              </a:ext>
            </a:extLst>
          </p:cNvPr>
          <p:cNvGrpSpPr/>
          <p:nvPr/>
        </p:nvGrpSpPr>
        <p:grpSpPr>
          <a:xfrm>
            <a:off x="122663" y="1338263"/>
            <a:ext cx="3597082" cy="433387"/>
            <a:chOff x="217612" y="1992065"/>
            <a:chExt cx="4004009" cy="433387"/>
          </a:xfrm>
        </p:grpSpPr>
        <p:sp>
          <p:nvSpPr>
            <p:cNvPr id="10" name="MH_Other_5">
              <a:extLst>
                <a:ext uri="{FF2B5EF4-FFF2-40B4-BE49-F238E27FC236}">
                  <a16:creationId xmlns:a16="http://schemas.microsoft.com/office/drawing/2014/main" id="{AA11EDBB-624B-4285-B985-C66A40BF4153}"/>
                </a:ext>
              </a:extLst>
            </p:cNvPr>
            <p:cNvSpPr/>
            <p:nvPr/>
          </p:nvSpPr>
          <p:spPr>
            <a:xfrm>
              <a:off x="3807284" y="1993652"/>
              <a:ext cx="414337" cy="431800"/>
            </a:xfrm>
            <a:prstGeom prst="rect">
              <a:avLst/>
            </a:prstGeom>
            <a:solidFill>
              <a:srgbClr val="4F81BD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anose="020B060403050404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MH_SubTitle_1">
              <a:extLst>
                <a:ext uri="{FF2B5EF4-FFF2-40B4-BE49-F238E27FC236}">
                  <a16:creationId xmlns:a16="http://schemas.microsoft.com/office/drawing/2014/main" id="{D81EC4F5-D8FB-4B3B-A0A3-560629C0D2C2}"/>
                </a:ext>
              </a:extLst>
            </p:cNvPr>
            <p:cNvSpPr/>
            <p:nvPr/>
          </p:nvSpPr>
          <p:spPr>
            <a:xfrm>
              <a:off x="627187" y="1992065"/>
              <a:ext cx="3140419" cy="431800"/>
            </a:xfrm>
            <a:custGeom>
              <a:avLst/>
              <a:gdLst>
                <a:gd name="connsiteX0" fmla="*/ 0 w 4326400"/>
                <a:gd name="connsiteY0" fmla="*/ 0 h 432048"/>
                <a:gd name="connsiteX1" fmla="*/ 4326400 w 4326400"/>
                <a:gd name="connsiteY1" fmla="*/ 0 h 432048"/>
                <a:gd name="connsiteX2" fmla="*/ 4326400 w 4326400"/>
                <a:gd name="connsiteY2" fmla="*/ 432048 h 432048"/>
                <a:gd name="connsiteX3" fmla="*/ 0 w 4326400"/>
                <a:gd name="connsiteY3" fmla="*/ 432048 h 432048"/>
                <a:gd name="connsiteX4" fmla="*/ 37076 w 4326400"/>
                <a:gd name="connsiteY4" fmla="*/ 387112 h 432048"/>
                <a:gd name="connsiteX5" fmla="*/ 89336 w 4326400"/>
                <a:gd name="connsiteY5" fmla="*/ 216024 h 432048"/>
                <a:gd name="connsiteX6" fmla="*/ 37076 w 4326400"/>
                <a:gd name="connsiteY6" fmla="*/ 44937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400" h="432048">
                  <a:moveTo>
                    <a:pt x="0" y="0"/>
                  </a:moveTo>
                  <a:lnTo>
                    <a:pt x="4326400" y="0"/>
                  </a:lnTo>
                  <a:lnTo>
                    <a:pt x="4326400" y="432048"/>
                  </a:lnTo>
                  <a:lnTo>
                    <a:pt x="0" y="432048"/>
                  </a:lnTo>
                  <a:lnTo>
                    <a:pt x="37076" y="387112"/>
                  </a:lnTo>
                  <a:cubicBezTo>
                    <a:pt x="70070" y="338274"/>
                    <a:pt x="89336" y="279399"/>
                    <a:pt x="89336" y="216024"/>
                  </a:cubicBezTo>
                  <a:cubicBezTo>
                    <a:pt x="89336" y="152650"/>
                    <a:pt x="70070" y="93775"/>
                    <a:pt x="37076" y="44937"/>
                  </a:cubicBez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lIns="288000" anchor="ctr">
              <a:normAutofit fontScale="92500"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just" defTabSz="914400">
                <a:defRPr/>
              </a:pP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绘制矩形 添加蒙版 黑白渐变</a:t>
              </a:r>
            </a:p>
          </p:txBody>
        </p:sp>
        <p:sp>
          <p:nvSpPr>
            <p:cNvPr id="12" name="MH_Other_6">
              <a:extLst>
                <a:ext uri="{FF2B5EF4-FFF2-40B4-BE49-F238E27FC236}">
                  <a16:creationId xmlns:a16="http://schemas.microsoft.com/office/drawing/2014/main" id="{F93ABC7D-FB90-4F25-B485-3503E6736A5D}"/>
                </a:ext>
              </a:extLst>
            </p:cNvPr>
            <p:cNvSpPr/>
            <p:nvPr/>
          </p:nvSpPr>
          <p:spPr>
            <a:xfrm>
              <a:off x="217612" y="2003177"/>
              <a:ext cx="412750" cy="412750"/>
            </a:xfrm>
            <a:prstGeom prst="ellipse">
              <a:avLst/>
            </a:prstGeom>
            <a:noFill/>
            <a:ln w="57150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lIns="0" tIns="0" rIns="0" bIns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400" kern="0" dirty="0">
                  <a:solidFill>
                    <a:srgbClr val="4F81BD">
                      <a:lumMod val="50000"/>
                    </a:srgbClr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4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DB9DEDDA-F92F-43F9-9516-81EC130F0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26488"/>
            <a:ext cx="9144000" cy="286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8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2663" y="223025"/>
            <a:ext cx="5345981" cy="8084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女鞋商品详情页视觉设计案例</a:t>
            </a:r>
          </a:p>
        </p:txBody>
      </p:sp>
      <p:sp>
        <p:nvSpPr>
          <p:cNvPr id="55" name="MH_Other_2"/>
          <p:cNvSpPr/>
          <p:nvPr>
            <p:custDataLst>
              <p:tags r:id="rId1"/>
            </p:custDataLst>
          </p:nvPr>
        </p:nvSpPr>
        <p:spPr>
          <a:xfrm>
            <a:off x="9698039" y="3375025"/>
            <a:ext cx="168275" cy="166688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151FAD46-2109-47D4-86FD-232DABFDB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E399655-EF3B-45E5-847D-17B612CC6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23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E92FCB4A-0EB6-44DF-BA1F-2E935B3FC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1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73C5A344-055E-43C1-922D-15B9040ADCBB}"/>
              </a:ext>
            </a:extLst>
          </p:cNvPr>
          <p:cNvGrpSpPr/>
          <p:nvPr/>
        </p:nvGrpSpPr>
        <p:grpSpPr>
          <a:xfrm>
            <a:off x="122663" y="1338263"/>
            <a:ext cx="3597082" cy="433387"/>
            <a:chOff x="217612" y="1992065"/>
            <a:chExt cx="4004009" cy="433387"/>
          </a:xfrm>
        </p:grpSpPr>
        <p:sp>
          <p:nvSpPr>
            <p:cNvPr id="10" name="MH_Other_5">
              <a:extLst>
                <a:ext uri="{FF2B5EF4-FFF2-40B4-BE49-F238E27FC236}">
                  <a16:creationId xmlns:a16="http://schemas.microsoft.com/office/drawing/2014/main" id="{AA11EDBB-624B-4285-B985-C66A40BF4153}"/>
                </a:ext>
              </a:extLst>
            </p:cNvPr>
            <p:cNvSpPr/>
            <p:nvPr/>
          </p:nvSpPr>
          <p:spPr>
            <a:xfrm>
              <a:off x="3807284" y="1993652"/>
              <a:ext cx="414337" cy="431800"/>
            </a:xfrm>
            <a:prstGeom prst="rect">
              <a:avLst/>
            </a:prstGeom>
            <a:solidFill>
              <a:srgbClr val="4F81BD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anose="020B060403050404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MH_SubTitle_1">
              <a:extLst>
                <a:ext uri="{FF2B5EF4-FFF2-40B4-BE49-F238E27FC236}">
                  <a16:creationId xmlns:a16="http://schemas.microsoft.com/office/drawing/2014/main" id="{D81EC4F5-D8FB-4B3B-A0A3-560629C0D2C2}"/>
                </a:ext>
              </a:extLst>
            </p:cNvPr>
            <p:cNvSpPr/>
            <p:nvPr/>
          </p:nvSpPr>
          <p:spPr>
            <a:xfrm>
              <a:off x="627187" y="1992065"/>
              <a:ext cx="3140419" cy="431800"/>
            </a:xfrm>
            <a:custGeom>
              <a:avLst/>
              <a:gdLst>
                <a:gd name="connsiteX0" fmla="*/ 0 w 4326400"/>
                <a:gd name="connsiteY0" fmla="*/ 0 h 432048"/>
                <a:gd name="connsiteX1" fmla="*/ 4326400 w 4326400"/>
                <a:gd name="connsiteY1" fmla="*/ 0 h 432048"/>
                <a:gd name="connsiteX2" fmla="*/ 4326400 w 4326400"/>
                <a:gd name="connsiteY2" fmla="*/ 432048 h 432048"/>
                <a:gd name="connsiteX3" fmla="*/ 0 w 4326400"/>
                <a:gd name="connsiteY3" fmla="*/ 432048 h 432048"/>
                <a:gd name="connsiteX4" fmla="*/ 37076 w 4326400"/>
                <a:gd name="connsiteY4" fmla="*/ 387112 h 432048"/>
                <a:gd name="connsiteX5" fmla="*/ 89336 w 4326400"/>
                <a:gd name="connsiteY5" fmla="*/ 216024 h 432048"/>
                <a:gd name="connsiteX6" fmla="*/ 37076 w 4326400"/>
                <a:gd name="connsiteY6" fmla="*/ 44937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400" h="432048">
                  <a:moveTo>
                    <a:pt x="0" y="0"/>
                  </a:moveTo>
                  <a:lnTo>
                    <a:pt x="4326400" y="0"/>
                  </a:lnTo>
                  <a:lnTo>
                    <a:pt x="4326400" y="432048"/>
                  </a:lnTo>
                  <a:lnTo>
                    <a:pt x="0" y="432048"/>
                  </a:lnTo>
                  <a:lnTo>
                    <a:pt x="37076" y="387112"/>
                  </a:lnTo>
                  <a:cubicBezTo>
                    <a:pt x="70070" y="338274"/>
                    <a:pt x="89336" y="279399"/>
                    <a:pt x="89336" y="216024"/>
                  </a:cubicBezTo>
                  <a:cubicBezTo>
                    <a:pt x="89336" y="152650"/>
                    <a:pt x="70070" y="93775"/>
                    <a:pt x="37076" y="44937"/>
                  </a:cubicBez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lIns="288000" anchor="ctr"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just" defTabSz="914400">
                <a:defRPr/>
              </a:pP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添加文字和修饰直线</a:t>
              </a:r>
            </a:p>
          </p:txBody>
        </p:sp>
        <p:sp>
          <p:nvSpPr>
            <p:cNvPr id="12" name="MH_Other_6">
              <a:extLst>
                <a:ext uri="{FF2B5EF4-FFF2-40B4-BE49-F238E27FC236}">
                  <a16:creationId xmlns:a16="http://schemas.microsoft.com/office/drawing/2014/main" id="{F93ABC7D-FB90-4F25-B485-3503E6736A5D}"/>
                </a:ext>
              </a:extLst>
            </p:cNvPr>
            <p:cNvSpPr/>
            <p:nvPr/>
          </p:nvSpPr>
          <p:spPr>
            <a:xfrm>
              <a:off x="217612" y="2003177"/>
              <a:ext cx="412750" cy="412750"/>
            </a:xfrm>
            <a:prstGeom prst="ellipse">
              <a:avLst/>
            </a:prstGeom>
            <a:noFill/>
            <a:ln w="57150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lIns="0" tIns="0" rIns="0" bIns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400" kern="0" dirty="0">
                  <a:solidFill>
                    <a:srgbClr val="4F81BD">
                      <a:lumMod val="50000"/>
                    </a:srgbClr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5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AF6F6BB4-9F82-4DBE-82A8-3E36D03A1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37" y="2176462"/>
            <a:ext cx="8696325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8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2663" y="223025"/>
            <a:ext cx="5345981" cy="8084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女鞋商品详情页视觉设计案例</a:t>
            </a:r>
          </a:p>
        </p:txBody>
      </p:sp>
      <p:sp>
        <p:nvSpPr>
          <p:cNvPr id="55" name="MH_Other_2"/>
          <p:cNvSpPr/>
          <p:nvPr>
            <p:custDataLst>
              <p:tags r:id="rId1"/>
            </p:custDataLst>
          </p:nvPr>
        </p:nvSpPr>
        <p:spPr>
          <a:xfrm>
            <a:off x="9698039" y="3375025"/>
            <a:ext cx="168275" cy="166688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151FAD46-2109-47D4-86FD-232DABFDB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E399655-EF3B-45E5-847D-17B612CC6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23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E92FCB4A-0EB6-44DF-BA1F-2E935B3FC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1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73C5A344-055E-43C1-922D-15B9040ADCBB}"/>
              </a:ext>
            </a:extLst>
          </p:cNvPr>
          <p:cNvGrpSpPr/>
          <p:nvPr/>
        </p:nvGrpSpPr>
        <p:grpSpPr>
          <a:xfrm>
            <a:off x="122663" y="1338263"/>
            <a:ext cx="3597082" cy="433387"/>
            <a:chOff x="217612" y="1992065"/>
            <a:chExt cx="4004009" cy="433387"/>
          </a:xfrm>
        </p:grpSpPr>
        <p:sp>
          <p:nvSpPr>
            <p:cNvPr id="10" name="MH_Other_5">
              <a:extLst>
                <a:ext uri="{FF2B5EF4-FFF2-40B4-BE49-F238E27FC236}">
                  <a16:creationId xmlns:a16="http://schemas.microsoft.com/office/drawing/2014/main" id="{AA11EDBB-624B-4285-B985-C66A40BF4153}"/>
                </a:ext>
              </a:extLst>
            </p:cNvPr>
            <p:cNvSpPr/>
            <p:nvPr/>
          </p:nvSpPr>
          <p:spPr>
            <a:xfrm>
              <a:off x="3807284" y="1993652"/>
              <a:ext cx="414337" cy="431800"/>
            </a:xfrm>
            <a:prstGeom prst="rect">
              <a:avLst/>
            </a:prstGeom>
            <a:solidFill>
              <a:srgbClr val="4F81BD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anose="020B060403050404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MH_SubTitle_1">
              <a:extLst>
                <a:ext uri="{FF2B5EF4-FFF2-40B4-BE49-F238E27FC236}">
                  <a16:creationId xmlns:a16="http://schemas.microsoft.com/office/drawing/2014/main" id="{D81EC4F5-D8FB-4B3B-A0A3-560629C0D2C2}"/>
                </a:ext>
              </a:extLst>
            </p:cNvPr>
            <p:cNvSpPr/>
            <p:nvPr/>
          </p:nvSpPr>
          <p:spPr>
            <a:xfrm>
              <a:off x="627187" y="1992065"/>
              <a:ext cx="3140419" cy="431800"/>
            </a:xfrm>
            <a:custGeom>
              <a:avLst/>
              <a:gdLst>
                <a:gd name="connsiteX0" fmla="*/ 0 w 4326400"/>
                <a:gd name="connsiteY0" fmla="*/ 0 h 432048"/>
                <a:gd name="connsiteX1" fmla="*/ 4326400 w 4326400"/>
                <a:gd name="connsiteY1" fmla="*/ 0 h 432048"/>
                <a:gd name="connsiteX2" fmla="*/ 4326400 w 4326400"/>
                <a:gd name="connsiteY2" fmla="*/ 432048 h 432048"/>
                <a:gd name="connsiteX3" fmla="*/ 0 w 4326400"/>
                <a:gd name="connsiteY3" fmla="*/ 432048 h 432048"/>
                <a:gd name="connsiteX4" fmla="*/ 37076 w 4326400"/>
                <a:gd name="connsiteY4" fmla="*/ 387112 h 432048"/>
                <a:gd name="connsiteX5" fmla="*/ 89336 w 4326400"/>
                <a:gd name="connsiteY5" fmla="*/ 216024 h 432048"/>
                <a:gd name="connsiteX6" fmla="*/ 37076 w 4326400"/>
                <a:gd name="connsiteY6" fmla="*/ 44937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400" h="432048">
                  <a:moveTo>
                    <a:pt x="0" y="0"/>
                  </a:moveTo>
                  <a:lnTo>
                    <a:pt x="4326400" y="0"/>
                  </a:lnTo>
                  <a:lnTo>
                    <a:pt x="4326400" y="432048"/>
                  </a:lnTo>
                  <a:lnTo>
                    <a:pt x="0" y="432048"/>
                  </a:lnTo>
                  <a:lnTo>
                    <a:pt x="37076" y="387112"/>
                  </a:lnTo>
                  <a:cubicBezTo>
                    <a:pt x="70070" y="338274"/>
                    <a:pt x="89336" y="279399"/>
                    <a:pt x="89336" y="216024"/>
                  </a:cubicBezTo>
                  <a:cubicBezTo>
                    <a:pt x="89336" y="152650"/>
                    <a:pt x="70070" y="93775"/>
                    <a:pt x="37076" y="44937"/>
                  </a:cubicBez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lIns="288000" anchor="ctr"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just" defTabSz="914400">
                <a:defRPr/>
              </a:pP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添加商品图及属性信息</a:t>
              </a:r>
            </a:p>
          </p:txBody>
        </p:sp>
        <p:sp>
          <p:nvSpPr>
            <p:cNvPr id="12" name="MH_Other_6">
              <a:extLst>
                <a:ext uri="{FF2B5EF4-FFF2-40B4-BE49-F238E27FC236}">
                  <a16:creationId xmlns:a16="http://schemas.microsoft.com/office/drawing/2014/main" id="{F93ABC7D-FB90-4F25-B485-3503E6736A5D}"/>
                </a:ext>
              </a:extLst>
            </p:cNvPr>
            <p:cNvSpPr/>
            <p:nvPr/>
          </p:nvSpPr>
          <p:spPr>
            <a:xfrm>
              <a:off x="217612" y="2003177"/>
              <a:ext cx="412750" cy="412750"/>
            </a:xfrm>
            <a:prstGeom prst="ellipse">
              <a:avLst/>
            </a:prstGeom>
            <a:noFill/>
            <a:ln w="57150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lIns="0" tIns="0" rIns="0" bIns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400" kern="0" dirty="0">
                  <a:solidFill>
                    <a:srgbClr val="4F81BD">
                      <a:lumMod val="50000"/>
                    </a:srgbClr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6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73C87138-AF6B-45AA-98EF-8BC443131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304" y="1984373"/>
            <a:ext cx="4983391" cy="487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35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2663" y="223025"/>
            <a:ext cx="5345981" cy="8084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女鞋商品详情页视觉设计案例</a:t>
            </a:r>
          </a:p>
        </p:txBody>
      </p:sp>
      <p:sp>
        <p:nvSpPr>
          <p:cNvPr id="55" name="MH_Other_2"/>
          <p:cNvSpPr/>
          <p:nvPr>
            <p:custDataLst>
              <p:tags r:id="rId1"/>
            </p:custDataLst>
          </p:nvPr>
        </p:nvSpPr>
        <p:spPr>
          <a:xfrm>
            <a:off x="9698039" y="3375025"/>
            <a:ext cx="168275" cy="166688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151FAD46-2109-47D4-86FD-232DABFDB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E399655-EF3B-45E5-847D-17B612CC6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23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E92FCB4A-0EB6-44DF-BA1F-2E935B3FC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1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73C5A344-055E-43C1-922D-15B9040ADCBB}"/>
              </a:ext>
            </a:extLst>
          </p:cNvPr>
          <p:cNvGrpSpPr/>
          <p:nvPr/>
        </p:nvGrpSpPr>
        <p:grpSpPr>
          <a:xfrm>
            <a:off x="122663" y="1338263"/>
            <a:ext cx="3597082" cy="433387"/>
            <a:chOff x="217612" y="1992065"/>
            <a:chExt cx="4004009" cy="433387"/>
          </a:xfrm>
        </p:grpSpPr>
        <p:sp>
          <p:nvSpPr>
            <p:cNvPr id="10" name="MH_Other_5">
              <a:extLst>
                <a:ext uri="{FF2B5EF4-FFF2-40B4-BE49-F238E27FC236}">
                  <a16:creationId xmlns:a16="http://schemas.microsoft.com/office/drawing/2014/main" id="{AA11EDBB-624B-4285-B985-C66A40BF4153}"/>
                </a:ext>
              </a:extLst>
            </p:cNvPr>
            <p:cNvSpPr/>
            <p:nvPr/>
          </p:nvSpPr>
          <p:spPr>
            <a:xfrm>
              <a:off x="3807284" y="1993652"/>
              <a:ext cx="414337" cy="431800"/>
            </a:xfrm>
            <a:prstGeom prst="rect">
              <a:avLst/>
            </a:prstGeom>
            <a:solidFill>
              <a:srgbClr val="4F81BD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anose="020B060403050404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MH_SubTitle_1">
              <a:extLst>
                <a:ext uri="{FF2B5EF4-FFF2-40B4-BE49-F238E27FC236}">
                  <a16:creationId xmlns:a16="http://schemas.microsoft.com/office/drawing/2014/main" id="{D81EC4F5-D8FB-4B3B-A0A3-560629C0D2C2}"/>
                </a:ext>
              </a:extLst>
            </p:cNvPr>
            <p:cNvSpPr/>
            <p:nvPr/>
          </p:nvSpPr>
          <p:spPr>
            <a:xfrm>
              <a:off x="627187" y="1992065"/>
              <a:ext cx="3140419" cy="431800"/>
            </a:xfrm>
            <a:custGeom>
              <a:avLst/>
              <a:gdLst>
                <a:gd name="connsiteX0" fmla="*/ 0 w 4326400"/>
                <a:gd name="connsiteY0" fmla="*/ 0 h 432048"/>
                <a:gd name="connsiteX1" fmla="*/ 4326400 w 4326400"/>
                <a:gd name="connsiteY1" fmla="*/ 0 h 432048"/>
                <a:gd name="connsiteX2" fmla="*/ 4326400 w 4326400"/>
                <a:gd name="connsiteY2" fmla="*/ 432048 h 432048"/>
                <a:gd name="connsiteX3" fmla="*/ 0 w 4326400"/>
                <a:gd name="connsiteY3" fmla="*/ 432048 h 432048"/>
                <a:gd name="connsiteX4" fmla="*/ 37076 w 4326400"/>
                <a:gd name="connsiteY4" fmla="*/ 387112 h 432048"/>
                <a:gd name="connsiteX5" fmla="*/ 89336 w 4326400"/>
                <a:gd name="connsiteY5" fmla="*/ 216024 h 432048"/>
                <a:gd name="connsiteX6" fmla="*/ 37076 w 4326400"/>
                <a:gd name="connsiteY6" fmla="*/ 44937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400" h="432048">
                  <a:moveTo>
                    <a:pt x="0" y="0"/>
                  </a:moveTo>
                  <a:lnTo>
                    <a:pt x="4326400" y="0"/>
                  </a:lnTo>
                  <a:lnTo>
                    <a:pt x="4326400" y="432048"/>
                  </a:lnTo>
                  <a:lnTo>
                    <a:pt x="0" y="432048"/>
                  </a:lnTo>
                  <a:lnTo>
                    <a:pt x="37076" y="387112"/>
                  </a:lnTo>
                  <a:cubicBezTo>
                    <a:pt x="70070" y="338274"/>
                    <a:pt x="89336" y="279399"/>
                    <a:pt x="89336" y="216024"/>
                  </a:cubicBezTo>
                  <a:cubicBezTo>
                    <a:pt x="89336" y="152650"/>
                    <a:pt x="70070" y="93775"/>
                    <a:pt x="37076" y="44937"/>
                  </a:cubicBez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lIns="288000" anchor="ctr"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just" defTabSz="914400">
                <a:defRPr/>
              </a:pP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导入背景图像</a:t>
              </a:r>
            </a:p>
          </p:txBody>
        </p:sp>
        <p:sp>
          <p:nvSpPr>
            <p:cNvPr id="12" name="MH_Other_6">
              <a:extLst>
                <a:ext uri="{FF2B5EF4-FFF2-40B4-BE49-F238E27FC236}">
                  <a16:creationId xmlns:a16="http://schemas.microsoft.com/office/drawing/2014/main" id="{F93ABC7D-FB90-4F25-B485-3503E6736A5D}"/>
                </a:ext>
              </a:extLst>
            </p:cNvPr>
            <p:cNvSpPr/>
            <p:nvPr/>
          </p:nvSpPr>
          <p:spPr>
            <a:xfrm>
              <a:off x="217612" y="2003177"/>
              <a:ext cx="412750" cy="412750"/>
            </a:xfrm>
            <a:prstGeom prst="ellipse">
              <a:avLst/>
            </a:prstGeom>
            <a:noFill/>
            <a:ln w="57150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lIns="0" tIns="0" rIns="0" bIns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400" kern="0" dirty="0">
                  <a:solidFill>
                    <a:srgbClr val="4F81BD">
                      <a:lumMod val="50000"/>
                    </a:srgbClr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7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1D01A9C4-0981-48DB-A548-5C05F2215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051" y="2201863"/>
            <a:ext cx="4058216" cy="416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94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2663" y="223025"/>
            <a:ext cx="5345981" cy="8084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女鞋商品详情页视觉设计案例</a:t>
            </a:r>
          </a:p>
        </p:txBody>
      </p:sp>
      <p:sp>
        <p:nvSpPr>
          <p:cNvPr id="55" name="MH_Other_2"/>
          <p:cNvSpPr/>
          <p:nvPr>
            <p:custDataLst>
              <p:tags r:id="rId1"/>
            </p:custDataLst>
          </p:nvPr>
        </p:nvSpPr>
        <p:spPr>
          <a:xfrm>
            <a:off x="9698039" y="3375025"/>
            <a:ext cx="168275" cy="166688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151FAD46-2109-47D4-86FD-232DABFDB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E399655-EF3B-45E5-847D-17B612CC6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23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E92FCB4A-0EB6-44DF-BA1F-2E935B3FC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1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73C5A344-055E-43C1-922D-15B9040ADCBB}"/>
              </a:ext>
            </a:extLst>
          </p:cNvPr>
          <p:cNvGrpSpPr/>
          <p:nvPr/>
        </p:nvGrpSpPr>
        <p:grpSpPr>
          <a:xfrm>
            <a:off x="122663" y="1338263"/>
            <a:ext cx="3597082" cy="433387"/>
            <a:chOff x="217612" y="1992065"/>
            <a:chExt cx="4004009" cy="433387"/>
          </a:xfrm>
        </p:grpSpPr>
        <p:sp>
          <p:nvSpPr>
            <p:cNvPr id="10" name="MH_Other_5">
              <a:extLst>
                <a:ext uri="{FF2B5EF4-FFF2-40B4-BE49-F238E27FC236}">
                  <a16:creationId xmlns:a16="http://schemas.microsoft.com/office/drawing/2014/main" id="{AA11EDBB-624B-4285-B985-C66A40BF4153}"/>
                </a:ext>
              </a:extLst>
            </p:cNvPr>
            <p:cNvSpPr/>
            <p:nvPr/>
          </p:nvSpPr>
          <p:spPr>
            <a:xfrm>
              <a:off x="3807284" y="1993652"/>
              <a:ext cx="414337" cy="431800"/>
            </a:xfrm>
            <a:prstGeom prst="rect">
              <a:avLst/>
            </a:prstGeom>
            <a:solidFill>
              <a:srgbClr val="4F81BD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anose="020B060403050404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MH_SubTitle_1">
              <a:extLst>
                <a:ext uri="{FF2B5EF4-FFF2-40B4-BE49-F238E27FC236}">
                  <a16:creationId xmlns:a16="http://schemas.microsoft.com/office/drawing/2014/main" id="{D81EC4F5-D8FB-4B3B-A0A3-560629C0D2C2}"/>
                </a:ext>
              </a:extLst>
            </p:cNvPr>
            <p:cNvSpPr/>
            <p:nvPr/>
          </p:nvSpPr>
          <p:spPr>
            <a:xfrm>
              <a:off x="627187" y="1992065"/>
              <a:ext cx="3140419" cy="431800"/>
            </a:xfrm>
            <a:custGeom>
              <a:avLst/>
              <a:gdLst>
                <a:gd name="connsiteX0" fmla="*/ 0 w 4326400"/>
                <a:gd name="connsiteY0" fmla="*/ 0 h 432048"/>
                <a:gd name="connsiteX1" fmla="*/ 4326400 w 4326400"/>
                <a:gd name="connsiteY1" fmla="*/ 0 h 432048"/>
                <a:gd name="connsiteX2" fmla="*/ 4326400 w 4326400"/>
                <a:gd name="connsiteY2" fmla="*/ 432048 h 432048"/>
                <a:gd name="connsiteX3" fmla="*/ 0 w 4326400"/>
                <a:gd name="connsiteY3" fmla="*/ 432048 h 432048"/>
                <a:gd name="connsiteX4" fmla="*/ 37076 w 4326400"/>
                <a:gd name="connsiteY4" fmla="*/ 387112 h 432048"/>
                <a:gd name="connsiteX5" fmla="*/ 89336 w 4326400"/>
                <a:gd name="connsiteY5" fmla="*/ 216024 h 432048"/>
                <a:gd name="connsiteX6" fmla="*/ 37076 w 4326400"/>
                <a:gd name="connsiteY6" fmla="*/ 44937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400" h="432048">
                  <a:moveTo>
                    <a:pt x="0" y="0"/>
                  </a:moveTo>
                  <a:lnTo>
                    <a:pt x="4326400" y="0"/>
                  </a:lnTo>
                  <a:lnTo>
                    <a:pt x="4326400" y="432048"/>
                  </a:lnTo>
                  <a:lnTo>
                    <a:pt x="0" y="432048"/>
                  </a:lnTo>
                  <a:lnTo>
                    <a:pt x="37076" y="387112"/>
                  </a:lnTo>
                  <a:cubicBezTo>
                    <a:pt x="70070" y="338274"/>
                    <a:pt x="89336" y="279399"/>
                    <a:pt x="89336" y="216024"/>
                  </a:cubicBezTo>
                  <a:cubicBezTo>
                    <a:pt x="89336" y="152650"/>
                    <a:pt x="70070" y="93775"/>
                    <a:pt x="37076" y="44937"/>
                  </a:cubicBez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lIns="288000" anchor="ctr"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just" defTabSz="914400">
                <a:defRPr/>
              </a:pP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输入文案信息 导入商品图</a:t>
              </a:r>
            </a:p>
          </p:txBody>
        </p:sp>
        <p:sp>
          <p:nvSpPr>
            <p:cNvPr id="12" name="MH_Other_6">
              <a:extLst>
                <a:ext uri="{FF2B5EF4-FFF2-40B4-BE49-F238E27FC236}">
                  <a16:creationId xmlns:a16="http://schemas.microsoft.com/office/drawing/2014/main" id="{F93ABC7D-FB90-4F25-B485-3503E6736A5D}"/>
                </a:ext>
              </a:extLst>
            </p:cNvPr>
            <p:cNvSpPr/>
            <p:nvPr/>
          </p:nvSpPr>
          <p:spPr>
            <a:xfrm>
              <a:off x="217612" y="2003177"/>
              <a:ext cx="412750" cy="412750"/>
            </a:xfrm>
            <a:prstGeom prst="ellipse">
              <a:avLst/>
            </a:prstGeom>
            <a:noFill/>
            <a:ln w="57150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lIns="0" tIns="0" rIns="0" bIns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400" kern="0" dirty="0">
                  <a:solidFill>
                    <a:srgbClr val="4F81BD">
                      <a:lumMod val="50000"/>
                    </a:srgbClr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8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3FFD8DCC-B62F-431B-AD7F-30F50012E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881" y="2201863"/>
            <a:ext cx="7022237" cy="450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6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2663" y="223025"/>
            <a:ext cx="5345981" cy="8084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女鞋商品详情页视觉设计案例</a:t>
            </a:r>
          </a:p>
        </p:txBody>
      </p:sp>
      <p:sp>
        <p:nvSpPr>
          <p:cNvPr id="55" name="MH_Other_2"/>
          <p:cNvSpPr/>
          <p:nvPr>
            <p:custDataLst>
              <p:tags r:id="rId1"/>
            </p:custDataLst>
          </p:nvPr>
        </p:nvSpPr>
        <p:spPr>
          <a:xfrm>
            <a:off x="9698039" y="3375025"/>
            <a:ext cx="168275" cy="166688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151FAD46-2109-47D4-86FD-232DABFDB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E399655-EF3B-45E5-847D-17B612CC6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23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E92FCB4A-0EB6-44DF-BA1F-2E935B3FC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1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73C5A344-055E-43C1-922D-15B9040ADCBB}"/>
              </a:ext>
            </a:extLst>
          </p:cNvPr>
          <p:cNvGrpSpPr/>
          <p:nvPr/>
        </p:nvGrpSpPr>
        <p:grpSpPr>
          <a:xfrm>
            <a:off x="122663" y="1338263"/>
            <a:ext cx="3597082" cy="433387"/>
            <a:chOff x="217612" y="1992065"/>
            <a:chExt cx="4004009" cy="433387"/>
          </a:xfrm>
        </p:grpSpPr>
        <p:sp>
          <p:nvSpPr>
            <p:cNvPr id="10" name="MH_Other_5">
              <a:extLst>
                <a:ext uri="{FF2B5EF4-FFF2-40B4-BE49-F238E27FC236}">
                  <a16:creationId xmlns:a16="http://schemas.microsoft.com/office/drawing/2014/main" id="{AA11EDBB-624B-4285-B985-C66A40BF4153}"/>
                </a:ext>
              </a:extLst>
            </p:cNvPr>
            <p:cNvSpPr/>
            <p:nvPr/>
          </p:nvSpPr>
          <p:spPr>
            <a:xfrm>
              <a:off x="3807284" y="1993652"/>
              <a:ext cx="414337" cy="431800"/>
            </a:xfrm>
            <a:prstGeom prst="rect">
              <a:avLst/>
            </a:prstGeom>
            <a:solidFill>
              <a:srgbClr val="4F81BD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anose="020B060403050404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MH_SubTitle_1">
              <a:extLst>
                <a:ext uri="{FF2B5EF4-FFF2-40B4-BE49-F238E27FC236}">
                  <a16:creationId xmlns:a16="http://schemas.microsoft.com/office/drawing/2014/main" id="{D81EC4F5-D8FB-4B3B-A0A3-560629C0D2C2}"/>
                </a:ext>
              </a:extLst>
            </p:cNvPr>
            <p:cNvSpPr/>
            <p:nvPr/>
          </p:nvSpPr>
          <p:spPr>
            <a:xfrm>
              <a:off x="627187" y="1992065"/>
              <a:ext cx="3140419" cy="431800"/>
            </a:xfrm>
            <a:custGeom>
              <a:avLst/>
              <a:gdLst>
                <a:gd name="connsiteX0" fmla="*/ 0 w 4326400"/>
                <a:gd name="connsiteY0" fmla="*/ 0 h 432048"/>
                <a:gd name="connsiteX1" fmla="*/ 4326400 w 4326400"/>
                <a:gd name="connsiteY1" fmla="*/ 0 h 432048"/>
                <a:gd name="connsiteX2" fmla="*/ 4326400 w 4326400"/>
                <a:gd name="connsiteY2" fmla="*/ 432048 h 432048"/>
                <a:gd name="connsiteX3" fmla="*/ 0 w 4326400"/>
                <a:gd name="connsiteY3" fmla="*/ 432048 h 432048"/>
                <a:gd name="connsiteX4" fmla="*/ 37076 w 4326400"/>
                <a:gd name="connsiteY4" fmla="*/ 387112 h 432048"/>
                <a:gd name="connsiteX5" fmla="*/ 89336 w 4326400"/>
                <a:gd name="connsiteY5" fmla="*/ 216024 h 432048"/>
                <a:gd name="connsiteX6" fmla="*/ 37076 w 4326400"/>
                <a:gd name="connsiteY6" fmla="*/ 44937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400" h="432048">
                  <a:moveTo>
                    <a:pt x="0" y="0"/>
                  </a:moveTo>
                  <a:lnTo>
                    <a:pt x="4326400" y="0"/>
                  </a:lnTo>
                  <a:lnTo>
                    <a:pt x="4326400" y="432048"/>
                  </a:lnTo>
                  <a:lnTo>
                    <a:pt x="0" y="432048"/>
                  </a:lnTo>
                  <a:lnTo>
                    <a:pt x="37076" y="387112"/>
                  </a:lnTo>
                  <a:cubicBezTo>
                    <a:pt x="70070" y="338274"/>
                    <a:pt x="89336" y="279399"/>
                    <a:pt x="89336" y="216024"/>
                  </a:cubicBezTo>
                  <a:cubicBezTo>
                    <a:pt x="89336" y="152650"/>
                    <a:pt x="70070" y="93775"/>
                    <a:pt x="37076" y="44937"/>
                  </a:cubicBez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lIns="288000" anchor="ctr"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just" defTabSz="914400">
                <a:defRPr/>
              </a:pP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设计模特实拍部分</a:t>
              </a:r>
            </a:p>
          </p:txBody>
        </p:sp>
        <p:sp>
          <p:nvSpPr>
            <p:cNvPr id="12" name="MH_Other_6">
              <a:extLst>
                <a:ext uri="{FF2B5EF4-FFF2-40B4-BE49-F238E27FC236}">
                  <a16:creationId xmlns:a16="http://schemas.microsoft.com/office/drawing/2014/main" id="{F93ABC7D-FB90-4F25-B485-3503E6736A5D}"/>
                </a:ext>
              </a:extLst>
            </p:cNvPr>
            <p:cNvSpPr/>
            <p:nvPr/>
          </p:nvSpPr>
          <p:spPr>
            <a:xfrm>
              <a:off x="217612" y="2003177"/>
              <a:ext cx="412750" cy="412750"/>
            </a:xfrm>
            <a:prstGeom prst="ellipse">
              <a:avLst/>
            </a:prstGeom>
            <a:noFill/>
            <a:ln w="57150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lIns="0" tIns="0" rIns="0" bIns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400" kern="0" dirty="0">
                  <a:solidFill>
                    <a:srgbClr val="4F81BD">
                      <a:lumMod val="50000"/>
                    </a:srgbClr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9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B8F687A6-A403-447D-9929-E4357F756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863" y="2201863"/>
            <a:ext cx="4796947" cy="414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54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2664" y="223025"/>
            <a:ext cx="4817326" cy="8084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PC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端店铺装修</a:t>
            </a:r>
          </a:p>
        </p:txBody>
      </p:sp>
      <p:sp>
        <p:nvSpPr>
          <p:cNvPr id="55" name="MH_Other_2"/>
          <p:cNvSpPr/>
          <p:nvPr>
            <p:custDataLst>
              <p:tags r:id="rId1"/>
            </p:custDataLst>
          </p:nvPr>
        </p:nvSpPr>
        <p:spPr>
          <a:xfrm>
            <a:off x="9698039" y="3375025"/>
            <a:ext cx="168275" cy="166688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39D7A911-1BE6-432F-B59B-2480983E2405}"/>
              </a:ext>
            </a:extLst>
          </p:cNvPr>
          <p:cNvGrpSpPr/>
          <p:nvPr/>
        </p:nvGrpSpPr>
        <p:grpSpPr>
          <a:xfrm>
            <a:off x="370046" y="1483151"/>
            <a:ext cx="4817327" cy="521419"/>
            <a:chOff x="217612" y="1992065"/>
            <a:chExt cx="4004009" cy="433387"/>
          </a:xfrm>
        </p:grpSpPr>
        <p:sp>
          <p:nvSpPr>
            <p:cNvPr id="7" name="MH_Other_5">
              <a:extLst>
                <a:ext uri="{FF2B5EF4-FFF2-40B4-BE49-F238E27FC236}">
                  <a16:creationId xmlns:a16="http://schemas.microsoft.com/office/drawing/2014/main" id="{33C59CC3-F46C-4D79-81D1-C1DA5EE24834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3807284" y="1993652"/>
              <a:ext cx="414337" cy="431800"/>
            </a:xfrm>
            <a:prstGeom prst="rect">
              <a:avLst/>
            </a:prstGeom>
            <a:solidFill>
              <a:srgbClr val="4F81BD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anose="020B060403050404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" name="MH_SubTitle_1">
              <a:extLst>
                <a:ext uri="{FF2B5EF4-FFF2-40B4-BE49-F238E27FC236}">
                  <a16:creationId xmlns:a16="http://schemas.microsoft.com/office/drawing/2014/main" id="{E1FDA2C3-EC10-41B2-8974-30F1D4BB4FEA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627187" y="1992065"/>
              <a:ext cx="3140419" cy="431800"/>
            </a:xfrm>
            <a:custGeom>
              <a:avLst/>
              <a:gdLst>
                <a:gd name="connsiteX0" fmla="*/ 0 w 4326400"/>
                <a:gd name="connsiteY0" fmla="*/ 0 h 432048"/>
                <a:gd name="connsiteX1" fmla="*/ 4326400 w 4326400"/>
                <a:gd name="connsiteY1" fmla="*/ 0 h 432048"/>
                <a:gd name="connsiteX2" fmla="*/ 4326400 w 4326400"/>
                <a:gd name="connsiteY2" fmla="*/ 432048 h 432048"/>
                <a:gd name="connsiteX3" fmla="*/ 0 w 4326400"/>
                <a:gd name="connsiteY3" fmla="*/ 432048 h 432048"/>
                <a:gd name="connsiteX4" fmla="*/ 37076 w 4326400"/>
                <a:gd name="connsiteY4" fmla="*/ 387112 h 432048"/>
                <a:gd name="connsiteX5" fmla="*/ 89336 w 4326400"/>
                <a:gd name="connsiteY5" fmla="*/ 216024 h 432048"/>
                <a:gd name="connsiteX6" fmla="*/ 37076 w 4326400"/>
                <a:gd name="connsiteY6" fmla="*/ 44937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400" h="432048">
                  <a:moveTo>
                    <a:pt x="0" y="0"/>
                  </a:moveTo>
                  <a:lnTo>
                    <a:pt x="4326400" y="0"/>
                  </a:lnTo>
                  <a:lnTo>
                    <a:pt x="4326400" y="432048"/>
                  </a:lnTo>
                  <a:lnTo>
                    <a:pt x="0" y="432048"/>
                  </a:lnTo>
                  <a:lnTo>
                    <a:pt x="37076" y="387112"/>
                  </a:lnTo>
                  <a:cubicBezTo>
                    <a:pt x="70070" y="338274"/>
                    <a:pt x="89336" y="279399"/>
                    <a:pt x="89336" y="216024"/>
                  </a:cubicBezTo>
                  <a:cubicBezTo>
                    <a:pt x="89336" y="152650"/>
                    <a:pt x="70070" y="93775"/>
                    <a:pt x="37076" y="44937"/>
                  </a:cubicBezTo>
                  <a:close/>
                </a:path>
              </a:pathLst>
            </a:custGeom>
            <a:solidFill>
              <a:srgbClr val="DC676F"/>
            </a:solidFill>
            <a:ln w="25400" cap="flat" cmpd="sng" algn="ctr">
              <a:noFill/>
              <a:prstDash val="solid"/>
            </a:ln>
            <a:effectLst/>
          </p:spPr>
          <p:txBody>
            <a:bodyPr lIns="288000" anchor="ctr">
              <a:normAutofit/>
            </a:bodyPr>
            <a:lstStyle/>
            <a:p>
              <a:pPr lvl="0" algn="just" defTabSz="914400">
                <a:defRPr/>
              </a:pPr>
              <a:r>
                <a:rPr lang="en-US" altLang="zh-CN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PC</a:t>
              </a:r>
              <a:r>
                <a:rPr lang="zh-CN" altLang="en-US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端店铺首页装修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MH_Other_6">
              <a:extLst>
                <a:ext uri="{FF2B5EF4-FFF2-40B4-BE49-F238E27FC236}">
                  <a16:creationId xmlns:a16="http://schemas.microsoft.com/office/drawing/2014/main" id="{236FD4B0-D4D4-4366-9C04-4D84E5983A55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217612" y="2003177"/>
              <a:ext cx="412750" cy="412750"/>
            </a:xfrm>
            <a:prstGeom prst="ellipse">
              <a:avLst/>
            </a:prstGeom>
            <a:noFill/>
            <a:ln w="57150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b="1" i="0" u="none" strike="noStrike" kern="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1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0EA5393B-B5ED-4CF2-9BBC-869539E98690}"/>
              </a:ext>
            </a:extLst>
          </p:cNvPr>
          <p:cNvGrpSpPr/>
          <p:nvPr/>
        </p:nvGrpSpPr>
        <p:grpSpPr>
          <a:xfrm>
            <a:off x="862816" y="2467693"/>
            <a:ext cx="4095422" cy="713865"/>
            <a:chOff x="2428876" y="1614834"/>
            <a:chExt cx="4187825" cy="606425"/>
          </a:xfrm>
        </p:grpSpPr>
        <p:sp>
          <p:nvSpPr>
            <p:cNvPr id="15" name="MH_Other_1">
              <a:extLst>
                <a:ext uri="{FF2B5EF4-FFF2-40B4-BE49-F238E27FC236}">
                  <a16:creationId xmlns:a16="http://schemas.microsoft.com/office/drawing/2014/main" id="{D006EAEF-6C40-4B33-8744-3D2E3E21D052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gray">
            <a:xfrm>
              <a:off x="2566988" y="1964084"/>
              <a:ext cx="3913187" cy="257175"/>
            </a:xfrm>
            <a:custGeom>
              <a:avLst/>
              <a:gdLst>
                <a:gd name="T0" fmla="*/ 20706948 w 1120"/>
                <a:gd name="T1" fmla="*/ 11 h 252"/>
                <a:gd name="T2" fmla="*/ 20629597 w 1120"/>
                <a:gd name="T3" fmla="*/ 11 h 252"/>
                <a:gd name="T4" fmla="*/ 20335316 w 1120"/>
                <a:gd name="T5" fmla="*/ 11 h 252"/>
                <a:gd name="T6" fmla="*/ 19858832 w 1120"/>
                <a:gd name="T7" fmla="*/ 11 h 252"/>
                <a:gd name="T8" fmla="*/ 19191786 w 1120"/>
                <a:gd name="T9" fmla="*/ 11 h 252"/>
                <a:gd name="T10" fmla="*/ 18336532 w 1120"/>
                <a:gd name="T11" fmla="*/ 10 h 252"/>
                <a:gd name="T12" fmla="*/ 17339847 w 1120"/>
                <a:gd name="T13" fmla="*/ 10 h 252"/>
                <a:gd name="T14" fmla="*/ 16196141 w 1120"/>
                <a:gd name="T15" fmla="*/ 10 h 252"/>
                <a:gd name="T16" fmla="*/ 14901486 w 1120"/>
                <a:gd name="T17" fmla="*/ 8 h 252"/>
                <a:gd name="T18" fmla="*/ 13494596 w 1120"/>
                <a:gd name="T19" fmla="*/ 8 h 252"/>
                <a:gd name="T20" fmla="*/ 11942220 w 1120"/>
                <a:gd name="T21" fmla="*/ 8 h 252"/>
                <a:gd name="T22" fmla="*/ 10275918 w 1120"/>
                <a:gd name="T23" fmla="*/ 8 h 252"/>
                <a:gd name="T24" fmla="*/ 8612140 w 1120"/>
                <a:gd name="T25" fmla="*/ 8 h 252"/>
                <a:gd name="T26" fmla="*/ 7098185 w 1120"/>
                <a:gd name="T27" fmla="*/ 8 h 252"/>
                <a:gd name="T28" fmla="*/ 5691769 w 1120"/>
                <a:gd name="T29" fmla="*/ 8 h 252"/>
                <a:gd name="T30" fmla="*/ 4395650 w 1120"/>
                <a:gd name="T31" fmla="*/ 10 h 252"/>
                <a:gd name="T32" fmla="*/ 3293330 w 1120"/>
                <a:gd name="T33" fmla="*/ 10 h 252"/>
                <a:gd name="T34" fmla="*/ 2329965 w 1120"/>
                <a:gd name="T35" fmla="*/ 10 h 252"/>
                <a:gd name="T36" fmla="*/ 1515458 w 1120"/>
                <a:gd name="T37" fmla="*/ 11 h 252"/>
                <a:gd name="T38" fmla="*/ 848370 w 1120"/>
                <a:gd name="T39" fmla="*/ 11 h 252"/>
                <a:gd name="T40" fmla="*/ 371720 w 1120"/>
                <a:gd name="T41" fmla="*/ 11 h 252"/>
                <a:gd name="T42" fmla="*/ 114130 w 1120"/>
                <a:gd name="T43" fmla="*/ 11 h 252"/>
                <a:gd name="T44" fmla="*/ 0 w 1120"/>
                <a:gd name="T45" fmla="*/ 11 h 252"/>
                <a:gd name="T46" fmla="*/ 0 w 1120"/>
                <a:gd name="T47" fmla="*/ 3 h 252"/>
                <a:gd name="T48" fmla="*/ 10353269 w 1120"/>
                <a:gd name="T49" fmla="*/ 0 h 252"/>
                <a:gd name="T50" fmla="*/ 20706948 w 1120"/>
                <a:gd name="T51" fmla="*/ 3 h 252"/>
                <a:gd name="T52" fmla="*/ 20706948 w 1120"/>
                <a:gd name="T53" fmla="*/ 11 h 252"/>
                <a:gd name="T54" fmla="*/ 20706948 w 1120"/>
                <a:gd name="T55" fmla="*/ 11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20"/>
                <a:gd name="T85" fmla="*/ 0 h 252"/>
                <a:gd name="T86" fmla="*/ 1120 w 1120"/>
                <a:gd name="T87" fmla="*/ 252 h 25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MH_SubTitle_1">
              <a:extLst>
                <a:ext uri="{FF2B5EF4-FFF2-40B4-BE49-F238E27FC236}">
                  <a16:creationId xmlns:a16="http://schemas.microsoft.com/office/drawing/2014/main" id="{8AB63E2F-28C9-4F50-B37A-CF84E5479D9E}"/>
                </a:ext>
              </a:extLst>
            </p:cNvPr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gray">
            <a:xfrm>
              <a:off x="2428876" y="1614834"/>
              <a:ext cx="4187825" cy="531813"/>
            </a:xfrm>
            <a:prstGeom prst="rect">
              <a:avLst/>
            </a:prstGeom>
            <a:gradFill rotWithShape="1">
              <a:gsLst>
                <a:gs pos="0">
                  <a:srgbClr val="FFD521"/>
                </a:gs>
                <a:gs pos="100000">
                  <a:srgbClr val="D2AA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uLnTx/>
                  <a:uFillTx/>
                  <a:latin typeface="微软雅黑" pitchFamily="34" charset="-122"/>
                  <a:ea typeface="微软雅黑" pitchFamily="34" charset="-122"/>
                </a:rPr>
                <a:t>PC</a:t>
              </a: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uLnTx/>
                  <a:uFillTx/>
                  <a:latin typeface="微软雅黑" pitchFamily="34" charset="-122"/>
                  <a:ea typeface="微软雅黑" pitchFamily="34" charset="-122"/>
                </a:rPr>
                <a:t>端店铺首页的构成</a:t>
              </a:r>
              <a:endPara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7" name="MH_Other_2">
              <a:extLst>
                <a:ext uri="{FF2B5EF4-FFF2-40B4-BE49-F238E27FC236}">
                  <a16:creationId xmlns:a16="http://schemas.microsoft.com/office/drawing/2014/main" id="{1CB5B429-1BA8-4312-A026-8D37859A0913}"/>
                </a:ext>
              </a:extLst>
            </p:cNvPr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503488" y="1670397"/>
              <a:ext cx="227012" cy="2317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3600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DEB509"/>
                  </a:solidFill>
                  <a:effectLst/>
                  <a:uLnTx/>
                  <a:uFillTx/>
                  <a:latin typeface="Raavi" pitchFamily="34" charset="0"/>
                  <a:ea typeface="方正舒体" pitchFamily="2" charset="-122"/>
                  <a:cs typeface="Raavi" pitchFamily="34" charset="0"/>
                </a:rPr>
                <a:t>1</a:t>
              </a: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DEB509"/>
                </a:solidFill>
                <a:effectLst/>
                <a:uLnTx/>
                <a:uFillTx/>
                <a:latin typeface="Raavi" pitchFamily="34" charset="0"/>
                <a:ea typeface="方正舒体" pitchFamily="2" charset="-122"/>
                <a:cs typeface="Raavi" pitchFamily="34" charset="0"/>
              </a:endParaRP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F3FE1873-F8CA-4E74-A4BC-63A91EC4BB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764274"/>
            <a:ext cx="9144000" cy="890806"/>
          </a:xfrm>
          <a:prstGeom prst="rect">
            <a:avLst/>
          </a:prstGeom>
        </p:spPr>
      </p:pic>
      <p:sp>
        <p:nvSpPr>
          <p:cNvPr id="18" name="MH_SubTitle_1">
            <a:extLst>
              <a:ext uri="{FF2B5EF4-FFF2-40B4-BE49-F238E27FC236}">
                <a16:creationId xmlns:a16="http://schemas.microsoft.com/office/drawing/2014/main" id="{C60C042A-80FE-4B5D-8F5A-D3469971896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311536" y="4853431"/>
            <a:ext cx="2194657" cy="623795"/>
          </a:xfrm>
          <a:prstGeom prst="roundRect">
            <a:avLst/>
          </a:prstGeom>
          <a:solidFill>
            <a:srgbClr val="60A7FF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店招</a:t>
            </a:r>
            <a:endParaRPr kumimoji="0" lang="en-US" altLang="zh-CN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53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2663" y="223025"/>
            <a:ext cx="5345981" cy="8084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女鞋商品详情页视觉设计案例</a:t>
            </a:r>
          </a:p>
        </p:txBody>
      </p:sp>
      <p:sp>
        <p:nvSpPr>
          <p:cNvPr id="55" name="MH_Other_2"/>
          <p:cNvSpPr/>
          <p:nvPr>
            <p:custDataLst>
              <p:tags r:id="rId1"/>
            </p:custDataLst>
          </p:nvPr>
        </p:nvSpPr>
        <p:spPr>
          <a:xfrm>
            <a:off x="9698039" y="3375025"/>
            <a:ext cx="168275" cy="166688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151FAD46-2109-47D4-86FD-232DABFDB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E399655-EF3B-45E5-847D-17B612CC6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23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E92FCB4A-0EB6-44DF-BA1F-2E935B3FC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064" y="17621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73C5A344-055E-43C1-922D-15B9040ADCBB}"/>
              </a:ext>
            </a:extLst>
          </p:cNvPr>
          <p:cNvGrpSpPr/>
          <p:nvPr/>
        </p:nvGrpSpPr>
        <p:grpSpPr>
          <a:xfrm>
            <a:off x="155536" y="1346994"/>
            <a:ext cx="4660777" cy="433387"/>
            <a:chOff x="217612" y="1992065"/>
            <a:chExt cx="4004009" cy="433387"/>
          </a:xfrm>
        </p:grpSpPr>
        <p:sp>
          <p:nvSpPr>
            <p:cNvPr id="10" name="MH_Other_5">
              <a:extLst>
                <a:ext uri="{FF2B5EF4-FFF2-40B4-BE49-F238E27FC236}">
                  <a16:creationId xmlns:a16="http://schemas.microsoft.com/office/drawing/2014/main" id="{AA11EDBB-624B-4285-B985-C66A40BF4153}"/>
                </a:ext>
              </a:extLst>
            </p:cNvPr>
            <p:cNvSpPr/>
            <p:nvPr/>
          </p:nvSpPr>
          <p:spPr>
            <a:xfrm>
              <a:off x="3807284" y="1993652"/>
              <a:ext cx="414337" cy="431800"/>
            </a:xfrm>
            <a:prstGeom prst="rect">
              <a:avLst/>
            </a:prstGeom>
            <a:solidFill>
              <a:srgbClr val="4F81BD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anose="020B060403050404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MH_SubTitle_1">
              <a:extLst>
                <a:ext uri="{FF2B5EF4-FFF2-40B4-BE49-F238E27FC236}">
                  <a16:creationId xmlns:a16="http://schemas.microsoft.com/office/drawing/2014/main" id="{D81EC4F5-D8FB-4B3B-A0A3-560629C0D2C2}"/>
                </a:ext>
              </a:extLst>
            </p:cNvPr>
            <p:cNvSpPr/>
            <p:nvPr/>
          </p:nvSpPr>
          <p:spPr>
            <a:xfrm>
              <a:off x="627187" y="1992065"/>
              <a:ext cx="3140419" cy="431800"/>
            </a:xfrm>
            <a:custGeom>
              <a:avLst/>
              <a:gdLst>
                <a:gd name="connsiteX0" fmla="*/ 0 w 4326400"/>
                <a:gd name="connsiteY0" fmla="*/ 0 h 432048"/>
                <a:gd name="connsiteX1" fmla="*/ 4326400 w 4326400"/>
                <a:gd name="connsiteY1" fmla="*/ 0 h 432048"/>
                <a:gd name="connsiteX2" fmla="*/ 4326400 w 4326400"/>
                <a:gd name="connsiteY2" fmla="*/ 432048 h 432048"/>
                <a:gd name="connsiteX3" fmla="*/ 0 w 4326400"/>
                <a:gd name="connsiteY3" fmla="*/ 432048 h 432048"/>
                <a:gd name="connsiteX4" fmla="*/ 37076 w 4326400"/>
                <a:gd name="connsiteY4" fmla="*/ 387112 h 432048"/>
                <a:gd name="connsiteX5" fmla="*/ 89336 w 4326400"/>
                <a:gd name="connsiteY5" fmla="*/ 216024 h 432048"/>
                <a:gd name="connsiteX6" fmla="*/ 37076 w 4326400"/>
                <a:gd name="connsiteY6" fmla="*/ 44937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400" h="432048">
                  <a:moveTo>
                    <a:pt x="0" y="0"/>
                  </a:moveTo>
                  <a:lnTo>
                    <a:pt x="4326400" y="0"/>
                  </a:lnTo>
                  <a:lnTo>
                    <a:pt x="4326400" y="432048"/>
                  </a:lnTo>
                  <a:lnTo>
                    <a:pt x="0" y="432048"/>
                  </a:lnTo>
                  <a:lnTo>
                    <a:pt x="37076" y="387112"/>
                  </a:lnTo>
                  <a:cubicBezTo>
                    <a:pt x="70070" y="338274"/>
                    <a:pt x="89336" y="279399"/>
                    <a:pt x="89336" y="216024"/>
                  </a:cubicBezTo>
                  <a:cubicBezTo>
                    <a:pt x="89336" y="152650"/>
                    <a:pt x="70070" y="93775"/>
                    <a:pt x="37076" y="44937"/>
                  </a:cubicBez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lIns="288000" anchor="ctr"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just" defTabSz="914400">
                <a:defRPr/>
              </a:pP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设计尺码表</a:t>
              </a:r>
            </a:p>
          </p:txBody>
        </p:sp>
        <p:sp>
          <p:nvSpPr>
            <p:cNvPr id="12" name="MH_Other_6">
              <a:extLst>
                <a:ext uri="{FF2B5EF4-FFF2-40B4-BE49-F238E27FC236}">
                  <a16:creationId xmlns:a16="http://schemas.microsoft.com/office/drawing/2014/main" id="{F93ABC7D-FB90-4F25-B485-3503E6736A5D}"/>
                </a:ext>
              </a:extLst>
            </p:cNvPr>
            <p:cNvSpPr/>
            <p:nvPr/>
          </p:nvSpPr>
          <p:spPr>
            <a:xfrm>
              <a:off x="217612" y="2003177"/>
              <a:ext cx="412750" cy="412750"/>
            </a:xfrm>
            <a:prstGeom prst="ellipse">
              <a:avLst/>
            </a:prstGeom>
            <a:noFill/>
            <a:ln w="57150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lIns="0" tIns="0" rIns="0" bIns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400" kern="0" dirty="0">
                  <a:solidFill>
                    <a:srgbClr val="4F81BD">
                      <a:lumMod val="50000"/>
                    </a:srgbClr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10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5B1E75E7-DF23-4525-8EFD-4AB9335E4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387" y="2648828"/>
            <a:ext cx="7515225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23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MH_Others_1"/>
          <p:cNvSpPr/>
          <p:nvPr>
            <p:custDataLst>
              <p:tags r:id="rId2"/>
            </p:custDataLst>
          </p:nvPr>
        </p:nvSpPr>
        <p:spPr bwMode="auto">
          <a:xfrm flipH="1">
            <a:off x="0" y="1148313"/>
            <a:ext cx="9144000" cy="54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 wrap="square" lIns="0" tIns="0" rIns="54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zh-CN" altLang="en-US" sz="1050" b="1" dirty="0">
              <a:solidFill>
                <a:srgbClr val="FFFFFF"/>
              </a:solidFill>
              <a:latin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76782" y="215711"/>
            <a:ext cx="31983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课后练习题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FCAA5935-FB9A-46FD-84E0-3D1FAF126635}"/>
              </a:ext>
            </a:extLst>
          </p:cNvPr>
          <p:cNvGrpSpPr/>
          <p:nvPr/>
        </p:nvGrpSpPr>
        <p:grpSpPr>
          <a:xfrm>
            <a:off x="1014806" y="2015268"/>
            <a:ext cx="5336931" cy="646331"/>
            <a:chOff x="976782" y="2898331"/>
            <a:chExt cx="5336931" cy="646331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782" y="2933387"/>
              <a:ext cx="558564" cy="483321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909340A6-05B0-46EE-9CAF-3E25DDF59981}"/>
                </a:ext>
              </a:extLst>
            </p:cNvPr>
            <p:cNvSpPr txBox="1"/>
            <p:nvPr/>
          </p:nvSpPr>
          <p:spPr>
            <a:xfrm>
              <a:off x="1535346" y="2898331"/>
              <a:ext cx="47783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266700" algn="just">
                <a:spcAft>
                  <a:spcPts val="0"/>
                </a:spcAft>
              </a:pPr>
              <a:r>
                <a:rPr lang="zh-CN" altLang="en-US" dirty="0"/>
                <a:t>请找出五个不同类目的店铺，并分析它们</a:t>
              </a:r>
              <a:endParaRPr lang="en-US" altLang="zh-CN" dirty="0"/>
            </a:p>
            <a:p>
              <a:pPr indent="266700" algn="just">
                <a:spcAft>
                  <a:spcPts val="0"/>
                </a:spcAft>
              </a:pPr>
              <a:r>
                <a:rPr lang="zh-CN" altLang="en-US" dirty="0"/>
                <a:t>的商品细节展示区有何异同</a:t>
              </a:r>
              <a:r>
                <a:rPr lang="zh-CN" altLang="en-US" kern="100" dirty="0">
                  <a:latin typeface="Times New Roman" panose="02020603050405020304" pitchFamily="18" charset="0"/>
                  <a:ea typeface="楷体_GB2312"/>
                </a:rPr>
                <a:t>。</a:t>
              </a:r>
              <a:endParaRPr lang="en-US" kern="100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ECE8CDDA-D200-4BD5-8518-432CC0A87B59}"/>
              </a:ext>
            </a:extLst>
          </p:cNvPr>
          <p:cNvGrpSpPr/>
          <p:nvPr/>
        </p:nvGrpSpPr>
        <p:grpSpPr>
          <a:xfrm>
            <a:off x="976782" y="4963681"/>
            <a:ext cx="5194372" cy="943575"/>
            <a:chOff x="247557" y="1588171"/>
            <a:chExt cx="5194372" cy="943575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AFAEBF2-FDCE-4DDE-B3A3-A49E70CED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557" y="1588171"/>
              <a:ext cx="558564" cy="483321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>
              <a:outerShdw blurRad="25400" dist="50800" dir="3000000" algn="ctr" rotWithShape="0">
                <a:srgbClr val="808080"/>
              </a:outerShdw>
            </a:effectLst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3D28578A-7BB3-467A-9C3F-30B2DAAAD2AD}"/>
                </a:ext>
              </a:extLst>
            </p:cNvPr>
            <p:cNvSpPr txBox="1"/>
            <p:nvPr/>
          </p:nvSpPr>
          <p:spPr>
            <a:xfrm>
              <a:off x="1080930" y="1608416"/>
              <a:ext cx="43609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请为美食类店铺设计一个商品详情页，效果如右图所示</a:t>
              </a:r>
              <a:r>
                <a:rPr lang="zh-CN" altLang="en-US" kern="100" dirty="0">
                  <a:latin typeface="Times New Roman" panose="02020603050405020304" pitchFamily="18" charset="0"/>
                  <a:ea typeface="楷体_GB2312"/>
                </a:rPr>
                <a:t>。</a:t>
              </a:r>
              <a:endParaRPr lang="en-US" kern="100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  <a:p>
              <a:endParaRPr lang="en-US" dirty="0"/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1774DB1-5C52-4652-9427-65AE608E38E9}"/>
              </a:ext>
            </a:extLst>
          </p:cNvPr>
          <p:cNvGrpSpPr/>
          <p:nvPr/>
        </p:nvGrpSpPr>
        <p:grpSpPr>
          <a:xfrm>
            <a:off x="999352" y="3202353"/>
            <a:ext cx="5336932" cy="1200329"/>
            <a:chOff x="976782" y="3946132"/>
            <a:chExt cx="5336932" cy="1200329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C708968-C9C1-4563-BED6-204D3F71B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782" y="3993830"/>
              <a:ext cx="558564" cy="483321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1BFFF9DA-4E5B-45F3-A74D-7BEE828643D1}"/>
                </a:ext>
              </a:extLst>
            </p:cNvPr>
            <p:cNvSpPr txBox="1"/>
            <p:nvPr/>
          </p:nvSpPr>
          <p:spPr>
            <a:xfrm>
              <a:off x="1810155" y="3946132"/>
              <a:ext cx="45035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找出两家卖同一类商品的店铺，并思考如果你是买家会选择哪一家购买，并说明购买原因</a:t>
              </a:r>
              <a:r>
                <a:rPr lang="zh-CN" altLang="en-US" kern="100" dirty="0">
                  <a:latin typeface="Times New Roman" panose="02020603050405020304" pitchFamily="18" charset="0"/>
                  <a:ea typeface="楷体_GB2312"/>
                </a:rPr>
                <a:t>。</a:t>
              </a:r>
              <a:endParaRPr lang="en-US" kern="100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  <a:p>
              <a:endParaRPr lang="en-US" dirty="0"/>
            </a:p>
          </p:txBody>
        </p:sp>
      </p:grpSp>
      <p:pic>
        <p:nvPicPr>
          <p:cNvPr id="40962" name="Picture 2" descr="58ca3978b6a78_1024">
            <a:extLst>
              <a:ext uri="{FF2B5EF4-FFF2-40B4-BE49-F238E27FC236}">
                <a16:creationId xmlns:a16="http://schemas.microsoft.com/office/drawing/2014/main" id="{B373B56B-E845-4C4D-878E-B5E67EFB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2"/>
          <a:stretch>
            <a:fillRect/>
          </a:stretch>
        </p:blipFill>
        <p:spPr bwMode="auto">
          <a:xfrm>
            <a:off x="7113793" y="12192"/>
            <a:ext cx="1260163" cy="680400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815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2664" y="223025"/>
            <a:ext cx="4817326" cy="8084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PC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端店铺装修</a:t>
            </a:r>
          </a:p>
        </p:txBody>
      </p:sp>
      <p:sp>
        <p:nvSpPr>
          <p:cNvPr id="55" name="MH_Other_2"/>
          <p:cNvSpPr/>
          <p:nvPr>
            <p:custDataLst>
              <p:tags r:id="rId1"/>
            </p:custDataLst>
          </p:nvPr>
        </p:nvSpPr>
        <p:spPr>
          <a:xfrm>
            <a:off x="9698039" y="3375025"/>
            <a:ext cx="168275" cy="166688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39D7A911-1BE6-432F-B59B-2480983E2405}"/>
              </a:ext>
            </a:extLst>
          </p:cNvPr>
          <p:cNvGrpSpPr/>
          <p:nvPr/>
        </p:nvGrpSpPr>
        <p:grpSpPr>
          <a:xfrm>
            <a:off x="370046" y="1483151"/>
            <a:ext cx="4817327" cy="521419"/>
            <a:chOff x="217612" y="1992065"/>
            <a:chExt cx="4004009" cy="433387"/>
          </a:xfrm>
        </p:grpSpPr>
        <p:sp>
          <p:nvSpPr>
            <p:cNvPr id="7" name="MH_Other_5">
              <a:extLst>
                <a:ext uri="{FF2B5EF4-FFF2-40B4-BE49-F238E27FC236}">
                  <a16:creationId xmlns:a16="http://schemas.microsoft.com/office/drawing/2014/main" id="{33C59CC3-F46C-4D79-81D1-C1DA5EE24834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3807284" y="1993652"/>
              <a:ext cx="414337" cy="431800"/>
            </a:xfrm>
            <a:prstGeom prst="rect">
              <a:avLst/>
            </a:prstGeom>
            <a:solidFill>
              <a:srgbClr val="4F81BD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anose="020B060403050404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" name="MH_SubTitle_1">
              <a:extLst>
                <a:ext uri="{FF2B5EF4-FFF2-40B4-BE49-F238E27FC236}">
                  <a16:creationId xmlns:a16="http://schemas.microsoft.com/office/drawing/2014/main" id="{E1FDA2C3-EC10-41B2-8974-30F1D4BB4FEA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627187" y="1992065"/>
              <a:ext cx="3140419" cy="431800"/>
            </a:xfrm>
            <a:custGeom>
              <a:avLst/>
              <a:gdLst>
                <a:gd name="connsiteX0" fmla="*/ 0 w 4326400"/>
                <a:gd name="connsiteY0" fmla="*/ 0 h 432048"/>
                <a:gd name="connsiteX1" fmla="*/ 4326400 w 4326400"/>
                <a:gd name="connsiteY1" fmla="*/ 0 h 432048"/>
                <a:gd name="connsiteX2" fmla="*/ 4326400 w 4326400"/>
                <a:gd name="connsiteY2" fmla="*/ 432048 h 432048"/>
                <a:gd name="connsiteX3" fmla="*/ 0 w 4326400"/>
                <a:gd name="connsiteY3" fmla="*/ 432048 h 432048"/>
                <a:gd name="connsiteX4" fmla="*/ 37076 w 4326400"/>
                <a:gd name="connsiteY4" fmla="*/ 387112 h 432048"/>
                <a:gd name="connsiteX5" fmla="*/ 89336 w 4326400"/>
                <a:gd name="connsiteY5" fmla="*/ 216024 h 432048"/>
                <a:gd name="connsiteX6" fmla="*/ 37076 w 4326400"/>
                <a:gd name="connsiteY6" fmla="*/ 44937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400" h="432048">
                  <a:moveTo>
                    <a:pt x="0" y="0"/>
                  </a:moveTo>
                  <a:lnTo>
                    <a:pt x="4326400" y="0"/>
                  </a:lnTo>
                  <a:lnTo>
                    <a:pt x="4326400" y="432048"/>
                  </a:lnTo>
                  <a:lnTo>
                    <a:pt x="0" y="432048"/>
                  </a:lnTo>
                  <a:lnTo>
                    <a:pt x="37076" y="387112"/>
                  </a:lnTo>
                  <a:cubicBezTo>
                    <a:pt x="70070" y="338274"/>
                    <a:pt x="89336" y="279399"/>
                    <a:pt x="89336" y="216024"/>
                  </a:cubicBezTo>
                  <a:cubicBezTo>
                    <a:pt x="89336" y="152650"/>
                    <a:pt x="70070" y="93775"/>
                    <a:pt x="37076" y="44937"/>
                  </a:cubicBezTo>
                  <a:close/>
                </a:path>
              </a:pathLst>
            </a:custGeom>
            <a:solidFill>
              <a:srgbClr val="DC676F"/>
            </a:solidFill>
            <a:ln w="25400" cap="flat" cmpd="sng" algn="ctr">
              <a:noFill/>
              <a:prstDash val="solid"/>
            </a:ln>
            <a:effectLst/>
          </p:spPr>
          <p:txBody>
            <a:bodyPr lIns="288000" anchor="ctr">
              <a:normAutofit/>
            </a:bodyPr>
            <a:lstStyle/>
            <a:p>
              <a:pPr lvl="0" algn="just" defTabSz="914400">
                <a:defRPr/>
              </a:pPr>
              <a:r>
                <a:rPr lang="en-US" altLang="zh-CN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PC</a:t>
              </a:r>
              <a:r>
                <a:rPr lang="zh-CN" altLang="en-US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端店铺首页装修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MH_Other_6">
              <a:extLst>
                <a:ext uri="{FF2B5EF4-FFF2-40B4-BE49-F238E27FC236}">
                  <a16:creationId xmlns:a16="http://schemas.microsoft.com/office/drawing/2014/main" id="{236FD4B0-D4D4-4366-9C04-4D84E5983A55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217612" y="2003177"/>
              <a:ext cx="412750" cy="412750"/>
            </a:xfrm>
            <a:prstGeom prst="ellipse">
              <a:avLst/>
            </a:prstGeom>
            <a:noFill/>
            <a:ln w="57150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b="1" i="0" u="none" strike="noStrike" kern="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1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  <p:sp>
        <p:nvSpPr>
          <p:cNvPr id="18" name="MH_SubTitle_1">
            <a:extLst>
              <a:ext uri="{FF2B5EF4-FFF2-40B4-BE49-F238E27FC236}">
                <a16:creationId xmlns:a16="http://schemas.microsoft.com/office/drawing/2014/main" id="{C60C042A-80FE-4B5D-8F5A-D3469971896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107348" y="5995840"/>
            <a:ext cx="2194657" cy="623795"/>
          </a:xfrm>
          <a:prstGeom prst="roundRect">
            <a:avLst/>
          </a:prstGeom>
          <a:solidFill>
            <a:srgbClr val="60A7FF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通栏促销海报</a:t>
            </a:r>
            <a:endParaRPr kumimoji="0" lang="en-US" altLang="zh-CN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669E0D72-126D-4537-8B6C-B2F4501C9CA8}"/>
              </a:ext>
            </a:extLst>
          </p:cNvPr>
          <p:cNvGrpSpPr/>
          <p:nvPr/>
        </p:nvGrpSpPr>
        <p:grpSpPr>
          <a:xfrm>
            <a:off x="971435" y="2097392"/>
            <a:ext cx="3233242" cy="713864"/>
            <a:chOff x="2428874" y="2386360"/>
            <a:chExt cx="4187825" cy="606424"/>
          </a:xfrm>
        </p:grpSpPr>
        <p:sp>
          <p:nvSpPr>
            <p:cNvPr id="20" name="MH_Other_3">
              <a:extLst>
                <a:ext uri="{FF2B5EF4-FFF2-40B4-BE49-F238E27FC236}">
                  <a16:creationId xmlns:a16="http://schemas.microsoft.com/office/drawing/2014/main" id="{01B94352-B583-4EA3-8334-66D1E0337AB5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gray">
            <a:xfrm>
              <a:off x="2566988" y="2735609"/>
              <a:ext cx="3913187" cy="257175"/>
            </a:xfrm>
            <a:custGeom>
              <a:avLst/>
              <a:gdLst>
                <a:gd name="T0" fmla="*/ 20706948 w 1120"/>
                <a:gd name="T1" fmla="*/ 11 h 252"/>
                <a:gd name="T2" fmla="*/ 20629597 w 1120"/>
                <a:gd name="T3" fmla="*/ 11 h 252"/>
                <a:gd name="T4" fmla="*/ 20335316 w 1120"/>
                <a:gd name="T5" fmla="*/ 11 h 252"/>
                <a:gd name="T6" fmla="*/ 19858832 w 1120"/>
                <a:gd name="T7" fmla="*/ 11 h 252"/>
                <a:gd name="T8" fmla="*/ 19191786 w 1120"/>
                <a:gd name="T9" fmla="*/ 11 h 252"/>
                <a:gd name="T10" fmla="*/ 18336532 w 1120"/>
                <a:gd name="T11" fmla="*/ 10 h 252"/>
                <a:gd name="T12" fmla="*/ 17339847 w 1120"/>
                <a:gd name="T13" fmla="*/ 10 h 252"/>
                <a:gd name="T14" fmla="*/ 16196141 w 1120"/>
                <a:gd name="T15" fmla="*/ 10 h 252"/>
                <a:gd name="T16" fmla="*/ 14901486 w 1120"/>
                <a:gd name="T17" fmla="*/ 8 h 252"/>
                <a:gd name="T18" fmla="*/ 13494596 w 1120"/>
                <a:gd name="T19" fmla="*/ 8 h 252"/>
                <a:gd name="T20" fmla="*/ 11942220 w 1120"/>
                <a:gd name="T21" fmla="*/ 8 h 252"/>
                <a:gd name="T22" fmla="*/ 10275918 w 1120"/>
                <a:gd name="T23" fmla="*/ 8 h 252"/>
                <a:gd name="T24" fmla="*/ 8612140 w 1120"/>
                <a:gd name="T25" fmla="*/ 8 h 252"/>
                <a:gd name="T26" fmla="*/ 7098185 w 1120"/>
                <a:gd name="T27" fmla="*/ 8 h 252"/>
                <a:gd name="T28" fmla="*/ 5691769 w 1120"/>
                <a:gd name="T29" fmla="*/ 8 h 252"/>
                <a:gd name="T30" fmla="*/ 4395650 w 1120"/>
                <a:gd name="T31" fmla="*/ 10 h 252"/>
                <a:gd name="T32" fmla="*/ 3293330 w 1120"/>
                <a:gd name="T33" fmla="*/ 10 h 252"/>
                <a:gd name="T34" fmla="*/ 2329965 w 1120"/>
                <a:gd name="T35" fmla="*/ 10 h 252"/>
                <a:gd name="T36" fmla="*/ 1515458 w 1120"/>
                <a:gd name="T37" fmla="*/ 11 h 252"/>
                <a:gd name="T38" fmla="*/ 848370 w 1120"/>
                <a:gd name="T39" fmla="*/ 11 h 252"/>
                <a:gd name="T40" fmla="*/ 371720 w 1120"/>
                <a:gd name="T41" fmla="*/ 11 h 252"/>
                <a:gd name="T42" fmla="*/ 114130 w 1120"/>
                <a:gd name="T43" fmla="*/ 11 h 252"/>
                <a:gd name="T44" fmla="*/ 0 w 1120"/>
                <a:gd name="T45" fmla="*/ 11 h 252"/>
                <a:gd name="T46" fmla="*/ 0 w 1120"/>
                <a:gd name="T47" fmla="*/ 3 h 252"/>
                <a:gd name="T48" fmla="*/ 10353269 w 1120"/>
                <a:gd name="T49" fmla="*/ 0 h 252"/>
                <a:gd name="T50" fmla="*/ 20706948 w 1120"/>
                <a:gd name="T51" fmla="*/ 3 h 252"/>
                <a:gd name="T52" fmla="*/ 20706948 w 1120"/>
                <a:gd name="T53" fmla="*/ 11 h 252"/>
                <a:gd name="T54" fmla="*/ 20706948 w 1120"/>
                <a:gd name="T55" fmla="*/ 11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20"/>
                <a:gd name="T85" fmla="*/ 0 h 252"/>
                <a:gd name="T86" fmla="*/ 1120 w 1120"/>
                <a:gd name="T87" fmla="*/ 252 h 25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MH_SubTitle_2">
              <a:extLst>
                <a:ext uri="{FF2B5EF4-FFF2-40B4-BE49-F238E27FC236}">
                  <a16:creationId xmlns:a16="http://schemas.microsoft.com/office/drawing/2014/main" id="{5E28F9D5-52F5-4E35-8232-562345398D64}"/>
                </a:ext>
              </a:extLst>
            </p:cNvPr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gray">
            <a:xfrm>
              <a:off x="2428874" y="2386360"/>
              <a:ext cx="4187825" cy="531813"/>
            </a:xfrm>
            <a:prstGeom prst="rect">
              <a:avLst/>
            </a:prstGeom>
            <a:gradFill rotWithShape="1">
              <a:gsLst>
                <a:gs pos="0">
                  <a:srgbClr val="A3E391"/>
                </a:gs>
                <a:gs pos="100000">
                  <a:srgbClr val="62D044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uLnTx/>
                  <a:uFillTx/>
                  <a:latin typeface="微软雅黑" pitchFamily="34" charset="-122"/>
                  <a:ea typeface="微软雅黑" pitchFamily="34" charset="-122"/>
                </a:rPr>
                <a:t>PC</a:t>
              </a: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uLnTx/>
                  <a:uFillTx/>
                  <a:latin typeface="微软雅黑" pitchFamily="34" charset="-122"/>
                  <a:ea typeface="微软雅黑" pitchFamily="34" charset="-122"/>
                </a:rPr>
                <a:t>端店铺首页的构成</a:t>
              </a:r>
              <a:endPara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2" name="MH_Other_4">
              <a:extLst>
                <a:ext uri="{FF2B5EF4-FFF2-40B4-BE49-F238E27FC236}">
                  <a16:creationId xmlns:a16="http://schemas.microsoft.com/office/drawing/2014/main" id="{C399B2FF-71D2-4BC3-A2E6-6FF459BF95EC}"/>
                </a:ext>
              </a:extLst>
            </p:cNvPr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503488" y="2441922"/>
              <a:ext cx="227012" cy="2317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3600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62D044"/>
                  </a:solidFill>
                  <a:effectLst/>
                  <a:uLnTx/>
                  <a:uFillTx/>
                  <a:latin typeface="Raavi" pitchFamily="34" charset="0"/>
                  <a:ea typeface="方正舒体" pitchFamily="2" charset="-122"/>
                  <a:cs typeface="Raavi" pitchFamily="34" charset="0"/>
                </a:rPr>
                <a:t>1</a:t>
              </a: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62D044"/>
                </a:solidFill>
                <a:effectLst/>
                <a:uLnTx/>
                <a:uFillTx/>
                <a:latin typeface="Raavi" pitchFamily="34" charset="0"/>
                <a:ea typeface="方正舒体" pitchFamily="2" charset="-122"/>
                <a:cs typeface="Raavi" pitchFamily="34" charset="0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CC193B75-490A-430F-88B9-7C7E9811E8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1435" y="2893768"/>
            <a:ext cx="6702641" cy="301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23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2664" y="223025"/>
            <a:ext cx="4817326" cy="8084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PC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端店铺装修</a:t>
            </a:r>
          </a:p>
        </p:txBody>
      </p:sp>
      <p:sp>
        <p:nvSpPr>
          <p:cNvPr id="55" name="MH_Other_2"/>
          <p:cNvSpPr/>
          <p:nvPr>
            <p:custDataLst>
              <p:tags r:id="rId1"/>
            </p:custDataLst>
          </p:nvPr>
        </p:nvSpPr>
        <p:spPr>
          <a:xfrm>
            <a:off x="9698039" y="3375025"/>
            <a:ext cx="168275" cy="166688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39D7A911-1BE6-432F-B59B-2480983E2405}"/>
              </a:ext>
            </a:extLst>
          </p:cNvPr>
          <p:cNvGrpSpPr/>
          <p:nvPr/>
        </p:nvGrpSpPr>
        <p:grpSpPr>
          <a:xfrm>
            <a:off x="370046" y="1483151"/>
            <a:ext cx="4817327" cy="521419"/>
            <a:chOff x="217612" y="1992065"/>
            <a:chExt cx="4004009" cy="433387"/>
          </a:xfrm>
        </p:grpSpPr>
        <p:sp>
          <p:nvSpPr>
            <p:cNvPr id="7" name="MH_Other_5">
              <a:extLst>
                <a:ext uri="{FF2B5EF4-FFF2-40B4-BE49-F238E27FC236}">
                  <a16:creationId xmlns:a16="http://schemas.microsoft.com/office/drawing/2014/main" id="{33C59CC3-F46C-4D79-81D1-C1DA5EE24834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3807284" y="1993652"/>
              <a:ext cx="414337" cy="431800"/>
            </a:xfrm>
            <a:prstGeom prst="rect">
              <a:avLst/>
            </a:prstGeom>
            <a:solidFill>
              <a:srgbClr val="4F81BD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anose="020B060403050404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" name="MH_SubTitle_1">
              <a:extLst>
                <a:ext uri="{FF2B5EF4-FFF2-40B4-BE49-F238E27FC236}">
                  <a16:creationId xmlns:a16="http://schemas.microsoft.com/office/drawing/2014/main" id="{E1FDA2C3-EC10-41B2-8974-30F1D4BB4FEA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627187" y="1992065"/>
              <a:ext cx="3140419" cy="431800"/>
            </a:xfrm>
            <a:custGeom>
              <a:avLst/>
              <a:gdLst>
                <a:gd name="connsiteX0" fmla="*/ 0 w 4326400"/>
                <a:gd name="connsiteY0" fmla="*/ 0 h 432048"/>
                <a:gd name="connsiteX1" fmla="*/ 4326400 w 4326400"/>
                <a:gd name="connsiteY1" fmla="*/ 0 h 432048"/>
                <a:gd name="connsiteX2" fmla="*/ 4326400 w 4326400"/>
                <a:gd name="connsiteY2" fmla="*/ 432048 h 432048"/>
                <a:gd name="connsiteX3" fmla="*/ 0 w 4326400"/>
                <a:gd name="connsiteY3" fmla="*/ 432048 h 432048"/>
                <a:gd name="connsiteX4" fmla="*/ 37076 w 4326400"/>
                <a:gd name="connsiteY4" fmla="*/ 387112 h 432048"/>
                <a:gd name="connsiteX5" fmla="*/ 89336 w 4326400"/>
                <a:gd name="connsiteY5" fmla="*/ 216024 h 432048"/>
                <a:gd name="connsiteX6" fmla="*/ 37076 w 4326400"/>
                <a:gd name="connsiteY6" fmla="*/ 44937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400" h="432048">
                  <a:moveTo>
                    <a:pt x="0" y="0"/>
                  </a:moveTo>
                  <a:lnTo>
                    <a:pt x="4326400" y="0"/>
                  </a:lnTo>
                  <a:lnTo>
                    <a:pt x="4326400" y="432048"/>
                  </a:lnTo>
                  <a:lnTo>
                    <a:pt x="0" y="432048"/>
                  </a:lnTo>
                  <a:lnTo>
                    <a:pt x="37076" y="387112"/>
                  </a:lnTo>
                  <a:cubicBezTo>
                    <a:pt x="70070" y="338274"/>
                    <a:pt x="89336" y="279399"/>
                    <a:pt x="89336" y="216024"/>
                  </a:cubicBezTo>
                  <a:cubicBezTo>
                    <a:pt x="89336" y="152650"/>
                    <a:pt x="70070" y="93775"/>
                    <a:pt x="37076" y="44937"/>
                  </a:cubicBezTo>
                  <a:close/>
                </a:path>
              </a:pathLst>
            </a:custGeom>
            <a:solidFill>
              <a:srgbClr val="DC676F"/>
            </a:solidFill>
            <a:ln w="25400" cap="flat" cmpd="sng" algn="ctr">
              <a:noFill/>
              <a:prstDash val="solid"/>
            </a:ln>
            <a:effectLst/>
          </p:spPr>
          <p:txBody>
            <a:bodyPr lIns="288000" anchor="ctr">
              <a:normAutofit/>
            </a:bodyPr>
            <a:lstStyle/>
            <a:p>
              <a:pPr lvl="0" algn="just" defTabSz="914400">
                <a:defRPr/>
              </a:pPr>
              <a:r>
                <a:rPr lang="en-US" altLang="zh-CN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PC</a:t>
              </a:r>
              <a:r>
                <a:rPr lang="zh-CN" altLang="en-US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端店铺首页装修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MH_Other_6">
              <a:extLst>
                <a:ext uri="{FF2B5EF4-FFF2-40B4-BE49-F238E27FC236}">
                  <a16:creationId xmlns:a16="http://schemas.microsoft.com/office/drawing/2014/main" id="{236FD4B0-D4D4-4366-9C04-4D84E5983A55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217612" y="2003177"/>
              <a:ext cx="412750" cy="412750"/>
            </a:xfrm>
            <a:prstGeom prst="ellipse">
              <a:avLst/>
            </a:prstGeom>
            <a:noFill/>
            <a:ln w="57150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b="1" i="0" u="none" strike="noStrike" kern="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1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  <p:sp>
        <p:nvSpPr>
          <p:cNvPr id="18" name="MH_SubTitle_1">
            <a:extLst>
              <a:ext uri="{FF2B5EF4-FFF2-40B4-BE49-F238E27FC236}">
                <a16:creationId xmlns:a16="http://schemas.microsoft.com/office/drawing/2014/main" id="{C60C042A-80FE-4B5D-8F5A-D3469971896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001944" y="6191308"/>
            <a:ext cx="2194657" cy="623795"/>
          </a:xfrm>
          <a:prstGeom prst="roundRect">
            <a:avLst/>
          </a:prstGeom>
          <a:solidFill>
            <a:srgbClr val="60A7FF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产品分类</a:t>
            </a:r>
            <a:endParaRPr kumimoji="0" lang="en-US" altLang="zh-CN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669E0D72-126D-4537-8B6C-B2F4501C9CA8}"/>
              </a:ext>
            </a:extLst>
          </p:cNvPr>
          <p:cNvGrpSpPr/>
          <p:nvPr/>
        </p:nvGrpSpPr>
        <p:grpSpPr>
          <a:xfrm>
            <a:off x="971435" y="2097392"/>
            <a:ext cx="3233242" cy="713864"/>
            <a:chOff x="2428874" y="2386360"/>
            <a:chExt cx="4187825" cy="606424"/>
          </a:xfrm>
        </p:grpSpPr>
        <p:sp>
          <p:nvSpPr>
            <p:cNvPr id="20" name="MH_Other_3">
              <a:extLst>
                <a:ext uri="{FF2B5EF4-FFF2-40B4-BE49-F238E27FC236}">
                  <a16:creationId xmlns:a16="http://schemas.microsoft.com/office/drawing/2014/main" id="{01B94352-B583-4EA3-8334-66D1E0337AB5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gray">
            <a:xfrm>
              <a:off x="2566988" y="2735609"/>
              <a:ext cx="3913187" cy="257175"/>
            </a:xfrm>
            <a:custGeom>
              <a:avLst/>
              <a:gdLst>
                <a:gd name="T0" fmla="*/ 20706948 w 1120"/>
                <a:gd name="T1" fmla="*/ 11 h 252"/>
                <a:gd name="T2" fmla="*/ 20629597 w 1120"/>
                <a:gd name="T3" fmla="*/ 11 h 252"/>
                <a:gd name="T4" fmla="*/ 20335316 w 1120"/>
                <a:gd name="T5" fmla="*/ 11 h 252"/>
                <a:gd name="T6" fmla="*/ 19858832 w 1120"/>
                <a:gd name="T7" fmla="*/ 11 h 252"/>
                <a:gd name="T8" fmla="*/ 19191786 w 1120"/>
                <a:gd name="T9" fmla="*/ 11 h 252"/>
                <a:gd name="T10" fmla="*/ 18336532 w 1120"/>
                <a:gd name="T11" fmla="*/ 10 h 252"/>
                <a:gd name="T12" fmla="*/ 17339847 w 1120"/>
                <a:gd name="T13" fmla="*/ 10 h 252"/>
                <a:gd name="T14" fmla="*/ 16196141 w 1120"/>
                <a:gd name="T15" fmla="*/ 10 h 252"/>
                <a:gd name="T16" fmla="*/ 14901486 w 1120"/>
                <a:gd name="T17" fmla="*/ 8 h 252"/>
                <a:gd name="T18" fmla="*/ 13494596 w 1120"/>
                <a:gd name="T19" fmla="*/ 8 h 252"/>
                <a:gd name="T20" fmla="*/ 11942220 w 1120"/>
                <a:gd name="T21" fmla="*/ 8 h 252"/>
                <a:gd name="T22" fmla="*/ 10275918 w 1120"/>
                <a:gd name="T23" fmla="*/ 8 h 252"/>
                <a:gd name="T24" fmla="*/ 8612140 w 1120"/>
                <a:gd name="T25" fmla="*/ 8 h 252"/>
                <a:gd name="T26" fmla="*/ 7098185 w 1120"/>
                <a:gd name="T27" fmla="*/ 8 h 252"/>
                <a:gd name="T28" fmla="*/ 5691769 w 1120"/>
                <a:gd name="T29" fmla="*/ 8 h 252"/>
                <a:gd name="T30" fmla="*/ 4395650 w 1120"/>
                <a:gd name="T31" fmla="*/ 10 h 252"/>
                <a:gd name="T32" fmla="*/ 3293330 w 1120"/>
                <a:gd name="T33" fmla="*/ 10 h 252"/>
                <a:gd name="T34" fmla="*/ 2329965 w 1120"/>
                <a:gd name="T35" fmla="*/ 10 h 252"/>
                <a:gd name="T36" fmla="*/ 1515458 w 1120"/>
                <a:gd name="T37" fmla="*/ 11 h 252"/>
                <a:gd name="T38" fmla="*/ 848370 w 1120"/>
                <a:gd name="T39" fmla="*/ 11 h 252"/>
                <a:gd name="T40" fmla="*/ 371720 w 1120"/>
                <a:gd name="T41" fmla="*/ 11 h 252"/>
                <a:gd name="T42" fmla="*/ 114130 w 1120"/>
                <a:gd name="T43" fmla="*/ 11 h 252"/>
                <a:gd name="T44" fmla="*/ 0 w 1120"/>
                <a:gd name="T45" fmla="*/ 11 h 252"/>
                <a:gd name="T46" fmla="*/ 0 w 1120"/>
                <a:gd name="T47" fmla="*/ 3 h 252"/>
                <a:gd name="T48" fmla="*/ 10353269 w 1120"/>
                <a:gd name="T49" fmla="*/ 0 h 252"/>
                <a:gd name="T50" fmla="*/ 20706948 w 1120"/>
                <a:gd name="T51" fmla="*/ 3 h 252"/>
                <a:gd name="T52" fmla="*/ 20706948 w 1120"/>
                <a:gd name="T53" fmla="*/ 11 h 252"/>
                <a:gd name="T54" fmla="*/ 20706948 w 1120"/>
                <a:gd name="T55" fmla="*/ 11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20"/>
                <a:gd name="T85" fmla="*/ 0 h 252"/>
                <a:gd name="T86" fmla="*/ 1120 w 1120"/>
                <a:gd name="T87" fmla="*/ 252 h 25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MH_SubTitle_2">
              <a:extLst>
                <a:ext uri="{FF2B5EF4-FFF2-40B4-BE49-F238E27FC236}">
                  <a16:creationId xmlns:a16="http://schemas.microsoft.com/office/drawing/2014/main" id="{5E28F9D5-52F5-4E35-8232-562345398D64}"/>
                </a:ext>
              </a:extLst>
            </p:cNvPr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gray">
            <a:xfrm>
              <a:off x="2428874" y="2386360"/>
              <a:ext cx="4187825" cy="531813"/>
            </a:xfrm>
            <a:prstGeom prst="rect">
              <a:avLst/>
            </a:prstGeom>
            <a:gradFill rotWithShape="1">
              <a:gsLst>
                <a:gs pos="0">
                  <a:srgbClr val="A3E391"/>
                </a:gs>
                <a:gs pos="100000">
                  <a:srgbClr val="62D044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uLnTx/>
                  <a:uFillTx/>
                  <a:latin typeface="微软雅黑" pitchFamily="34" charset="-122"/>
                  <a:ea typeface="微软雅黑" pitchFamily="34" charset="-122"/>
                </a:rPr>
                <a:t>PC</a:t>
              </a: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uLnTx/>
                  <a:uFillTx/>
                  <a:latin typeface="微软雅黑" pitchFamily="34" charset="-122"/>
                  <a:ea typeface="微软雅黑" pitchFamily="34" charset="-122"/>
                </a:rPr>
                <a:t>端店铺首页的构成</a:t>
              </a:r>
              <a:endPara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2" name="MH_Other_4">
              <a:extLst>
                <a:ext uri="{FF2B5EF4-FFF2-40B4-BE49-F238E27FC236}">
                  <a16:creationId xmlns:a16="http://schemas.microsoft.com/office/drawing/2014/main" id="{C399B2FF-71D2-4BC3-A2E6-6FF459BF95EC}"/>
                </a:ext>
              </a:extLst>
            </p:cNvPr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503488" y="2441922"/>
              <a:ext cx="227012" cy="2317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3600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62D044"/>
                  </a:solidFill>
                  <a:effectLst/>
                  <a:uLnTx/>
                  <a:uFillTx/>
                  <a:latin typeface="Raavi" pitchFamily="34" charset="0"/>
                  <a:ea typeface="方正舒体" pitchFamily="2" charset="-122"/>
                  <a:cs typeface="Raavi" pitchFamily="34" charset="0"/>
                </a:rPr>
                <a:t>1</a:t>
              </a: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62D044"/>
                </a:solidFill>
                <a:effectLst/>
                <a:uLnTx/>
                <a:uFillTx/>
                <a:latin typeface="Raavi" pitchFamily="34" charset="0"/>
                <a:ea typeface="方正舒体" pitchFamily="2" charset="-122"/>
                <a:cs typeface="Raavi" pitchFamily="34" charset="0"/>
              </a:endParaRP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D10769DB-4DD3-402E-8572-5CECC627E2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92869" y="2885956"/>
            <a:ext cx="5623616" cy="330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83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2664" y="223025"/>
            <a:ext cx="4817326" cy="8084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PC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端店铺装修</a:t>
            </a:r>
          </a:p>
        </p:txBody>
      </p:sp>
      <p:sp>
        <p:nvSpPr>
          <p:cNvPr id="55" name="MH_Other_2"/>
          <p:cNvSpPr/>
          <p:nvPr>
            <p:custDataLst>
              <p:tags r:id="rId1"/>
            </p:custDataLst>
          </p:nvPr>
        </p:nvSpPr>
        <p:spPr>
          <a:xfrm>
            <a:off x="9698039" y="3375025"/>
            <a:ext cx="168275" cy="166688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39D7A911-1BE6-432F-B59B-2480983E2405}"/>
              </a:ext>
            </a:extLst>
          </p:cNvPr>
          <p:cNvGrpSpPr/>
          <p:nvPr/>
        </p:nvGrpSpPr>
        <p:grpSpPr>
          <a:xfrm>
            <a:off x="370046" y="1483151"/>
            <a:ext cx="4817327" cy="521419"/>
            <a:chOff x="217612" y="1992065"/>
            <a:chExt cx="4004009" cy="433387"/>
          </a:xfrm>
        </p:grpSpPr>
        <p:sp>
          <p:nvSpPr>
            <p:cNvPr id="7" name="MH_Other_5">
              <a:extLst>
                <a:ext uri="{FF2B5EF4-FFF2-40B4-BE49-F238E27FC236}">
                  <a16:creationId xmlns:a16="http://schemas.microsoft.com/office/drawing/2014/main" id="{33C59CC3-F46C-4D79-81D1-C1DA5EE24834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3807284" y="1993652"/>
              <a:ext cx="414337" cy="431800"/>
            </a:xfrm>
            <a:prstGeom prst="rect">
              <a:avLst/>
            </a:prstGeom>
            <a:solidFill>
              <a:srgbClr val="4F81BD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anose="020B060403050404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" name="MH_SubTitle_1">
              <a:extLst>
                <a:ext uri="{FF2B5EF4-FFF2-40B4-BE49-F238E27FC236}">
                  <a16:creationId xmlns:a16="http://schemas.microsoft.com/office/drawing/2014/main" id="{E1FDA2C3-EC10-41B2-8974-30F1D4BB4FEA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627187" y="1992065"/>
              <a:ext cx="3140419" cy="431800"/>
            </a:xfrm>
            <a:custGeom>
              <a:avLst/>
              <a:gdLst>
                <a:gd name="connsiteX0" fmla="*/ 0 w 4326400"/>
                <a:gd name="connsiteY0" fmla="*/ 0 h 432048"/>
                <a:gd name="connsiteX1" fmla="*/ 4326400 w 4326400"/>
                <a:gd name="connsiteY1" fmla="*/ 0 h 432048"/>
                <a:gd name="connsiteX2" fmla="*/ 4326400 w 4326400"/>
                <a:gd name="connsiteY2" fmla="*/ 432048 h 432048"/>
                <a:gd name="connsiteX3" fmla="*/ 0 w 4326400"/>
                <a:gd name="connsiteY3" fmla="*/ 432048 h 432048"/>
                <a:gd name="connsiteX4" fmla="*/ 37076 w 4326400"/>
                <a:gd name="connsiteY4" fmla="*/ 387112 h 432048"/>
                <a:gd name="connsiteX5" fmla="*/ 89336 w 4326400"/>
                <a:gd name="connsiteY5" fmla="*/ 216024 h 432048"/>
                <a:gd name="connsiteX6" fmla="*/ 37076 w 4326400"/>
                <a:gd name="connsiteY6" fmla="*/ 44937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400" h="432048">
                  <a:moveTo>
                    <a:pt x="0" y="0"/>
                  </a:moveTo>
                  <a:lnTo>
                    <a:pt x="4326400" y="0"/>
                  </a:lnTo>
                  <a:lnTo>
                    <a:pt x="4326400" y="432048"/>
                  </a:lnTo>
                  <a:lnTo>
                    <a:pt x="0" y="432048"/>
                  </a:lnTo>
                  <a:lnTo>
                    <a:pt x="37076" y="387112"/>
                  </a:lnTo>
                  <a:cubicBezTo>
                    <a:pt x="70070" y="338274"/>
                    <a:pt x="89336" y="279399"/>
                    <a:pt x="89336" y="216024"/>
                  </a:cubicBezTo>
                  <a:cubicBezTo>
                    <a:pt x="89336" y="152650"/>
                    <a:pt x="70070" y="93775"/>
                    <a:pt x="37076" y="44937"/>
                  </a:cubicBezTo>
                  <a:close/>
                </a:path>
              </a:pathLst>
            </a:custGeom>
            <a:solidFill>
              <a:srgbClr val="DC676F"/>
            </a:solidFill>
            <a:ln w="25400" cap="flat" cmpd="sng" algn="ctr">
              <a:noFill/>
              <a:prstDash val="solid"/>
            </a:ln>
            <a:effectLst/>
          </p:spPr>
          <p:txBody>
            <a:bodyPr lIns="288000" anchor="ctr">
              <a:normAutofit/>
            </a:bodyPr>
            <a:lstStyle/>
            <a:p>
              <a:pPr lvl="0" algn="just" defTabSz="914400">
                <a:defRPr/>
              </a:pPr>
              <a:r>
                <a:rPr lang="en-US" altLang="zh-CN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PC</a:t>
              </a:r>
              <a:r>
                <a:rPr lang="zh-CN" altLang="en-US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端店铺首页装修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MH_Other_6">
              <a:extLst>
                <a:ext uri="{FF2B5EF4-FFF2-40B4-BE49-F238E27FC236}">
                  <a16:creationId xmlns:a16="http://schemas.microsoft.com/office/drawing/2014/main" id="{236FD4B0-D4D4-4366-9C04-4D84E5983A55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217612" y="2003177"/>
              <a:ext cx="412750" cy="412750"/>
            </a:xfrm>
            <a:prstGeom prst="ellipse">
              <a:avLst/>
            </a:prstGeom>
            <a:noFill/>
            <a:ln w="57150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b="1" i="0" u="none" strike="noStrike" kern="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1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  <p:sp>
        <p:nvSpPr>
          <p:cNvPr id="18" name="MH_SubTitle_1">
            <a:extLst>
              <a:ext uri="{FF2B5EF4-FFF2-40B4-BE49-F238E27FC236}">
                <a16:creationId xmlns:a16="http://schemas.microsoft.com/office/drawing/2014/main" id="{C60C042A-80FE-4B5D-8F5A-D3469971896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718807" y="6091724"/>
            <a:ext cx="2194657" cy="623795"/>
          </a:xfrm>
          <a:prstGeom prst="roundRect">
            <a:avLst/>
          </a:prstGeom>
          <a:solidFill>
            <a:srgbClr val="60A7FF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单品促销海报</a:t>
            </a:r>
            <a:endParaRPr kumimoji="0" lang="en-US" altLang="zh-CN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669E0D72-126D-4537-8B6C-B2F4501C9CA8}"/>
              </a:ext>
            </a:extLst>
          </p:cNvPr>
          <p:cNvGrpSpPr/>
          <p:nvPr/>
        </p:nvGrpSpPr>
        <p:grpSpPr>
          <a:xfrm>
            <a:off x="971435" y="2097392"/>
            <a:ext cx="3233242" cy="713864"/>
            <a:chOff x="2428874" y="2386360"/>
            <a:chExt cx="4187825" cy="606424"/>
          </a:xfrm>
        </p:grpSpPr>
        <p:sp>
          <p:nvSpPr>
            <p:cNvPr id="20" name="MH_Other_3">
              <a:extLst>
                <a:ext uri="{FF2B5EF4-FFF2-40B4-BE49-F238E27FC236}">
                  <a16:creationId xmlns:a16="http://schemas.microsoft.com/office/drawing/2014/main" id="{01B94352-B583-4EA3-8334-66D1E0337AB5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gray">
            <a:xfrm>
              <a:off x="2566988" y="2735609"/>
              <a:ext cx="3913187" cy="257175"/>
            </a:xfrm>
            <a:custGeom>
              <a:avLst/>
              <a:gdLst>
                <a:gd name="T0" fmla="*/ 20706948 w 1120"/>
                <a:gd name="T1" fmla="*/ 11 h 252"/>
                <a:gd name="T2" fmla="*/ 20629597 w 1120"/>
                <a:gd name="T3" fmla="*/ 11 h 252"/>
                <a:gd name="T4" fmla="*/ 20335316 w 1120"/>
                <a:gd name="T5" fmla="*/ 11 h 252"/>
                <a:gd name="T6" fmla="*/ 19858832 w 1120"/>
                <a:gd name="T7" fmla="*/ 11 h 252"/>
                <a:gd name="T8" fmla="*/ 19191786 w 1120"/>
                <a:gd name="T9" fmla="*/ 11 h 252"/>
                <a:gd name="T10" fmla="*/ 18336532 w 1120"/>
                <a:gd name="T11" fmla="*/ 10 h 252"/>
                <a:gd name="T12" fmla="*/ 17339847 w 1120"/>
                <a:gd name="T13" fmla="*/ 10 h 252"/>
                <a:gd name="T14" fmla="*/ 16196141 w 1120"/>
                <a:gd name="T15" fmla="*/ 10 h 252"/>
                <a:gd name="T16" fmla="*/ 14901486 w 1120"/>
                <a:gd name="T17" fmla="*/ 8 h 252"/>
                <a:gd name="T18" fmla="*/ 13494596 w 1120"/>
                <a:gd name="T19" fmla="*/ 8 h 252"/>
                <a:gd name="T20" fmla="*/ 11942220 w 1120"/>
                <a:gd name="T21" fmla="*/ 8 h 252"/>
                <a:gd name="T22" fmla="*/ 10275918 w 1120"/>
                <a:gd name="T23" fmla="*/ 8 h 252"/>
                <a:gd name="T24" fmla="*/ 8612140 w 1120"/>
                <a:gd name="T25" fmla="*/ 8 h 252"/>
                <a:gd name="T26" fmla="*/ 7098185 w 1120"/>
                <a:gd name="T27" fmla="*/ 8 h 252"/>
                <a:gd name="T28" fmla="*/ 5691769 w 1120"/>
                <a:gd name="T29" fmla="*/ 8 h 252"/>
                <a:gd name="T30" fmla="*/ 4395650 w 1120"/>
                <a:gd name="T31" fmla="*/ 10 h 252"/>
                <a:gd name="T32" fmla="*/ 3293330 w 1120"/>
                <a:gd name="T33" fmla="*/ 10 h 252"/>
                <a:gd name="T34" fmla="*/ 2329965 w 1120"/>
                <a:gd name="T35" fmla="*/ 10 h 252"/>
                <a:gd name="T36" fmla="*/ 1515458 w 1120"/>
                <a:gd name="T37" fmla="*/ 11 h 252"/>
                <a:gd name="T38" fmla="*/ 848370 w 1120"/>
                <a:gd name="T39" fmla="*/ 11 h 252"/>
                <a:gd name="T40" fmla="*/ 371720 w 1120"/>
                <a:gd name="T41" fmla="*/ 11 h 252"/>
                <a:gd name="T42" fmla="*/ 114130 w 1120"/>
                <a:gd name="T43" fmla="*/ 11 h 252"/>
                <a:gd name="T44" fmla="*/ 0 w 1120"/>
                <a:gd name="T45" fmla="*/ 11 h 252"/>
                <a:gd name="T46" fmla="*/ 0 w 1120"/>
                <a:gd name="T47" fmla="*/ 3 h 252"/>
                <a:gd name="T48" fmla="*/ 10353269 w 1120"/>
                <a:gd name="T49" fmla="*/ 0 h 252"/>
                <a:gd name="T50" fmla="*/ 20706948 w 1120"/>
                <a:gd name="T51" fmla="*/ 3 h 252"/>
                <a:gd name="T52" fmla="*/ 20706948 w 1120"/>
                <a:gd name="T53" fmla="*/ 11 h 252"/>
                <a:gd name="T54" fmla="*/ 20706948 w 1120"/>
                <a:gd name="T55" fmla="*/ 11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20"/>
                <a:gd name="T85" fmla="*/ 0 h 252"/>
                <a:gd name="T86" fmla="*/ 1120 w 1120"/>
                <a:gd name="T87" fmla="*/ 252 h 25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MH_SubTitle_2">
              <a:extLst>
                <a:ext uri="{FF2B5EF4-FFF2-40B4-BE49-F238E27FC236}">
                  <a16:creationId xmlns:a16="http://schemas.microsoft.com/office/drawing/2014/main" id="{5E28F9D5-52F5-4E35-8232-562345398D64}"/>
                </a:ext>
              </a:extLst>
            </p:cNvPr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gray">
            <a:xfrm>
              <a:off x="2428874" y="2386360"/>
              <a:ext cx="4187825" cy="531813"/>
            </a:xfrm>
            <a:prstGeom prst="rect">
              <a:avLst/>
            </a:prstGeom>
            <a:gradFill rotWithShape="1">
              <a:gsLst>
                <a:gs pos="0">
                  <a:srgbClr val="A3E391"/>
                </a:gs>
                <a:gs pos="100000">
                  <a:srgbClr val="62D044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uLnTx/>
                  <a:uFillTx/>
                  <a:latin typeface="微软雅黑" pitchFamily="34" charset="-122"/>
                  <a:ea typeface="微软雅黑" pitchFamily="34" charset="-122"/>
                </a:rPr>
                <a:t>PC</a:t>
              </a: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uLnTx/>
                  <a:uFillTx/>
                  <a:latin typeface="微软雅黑" pitchFamily="34" charset="-122"/>
                  <a:ea typeface="微软雅黑" pitchFamily="34" charset="-122"/>
                </a:rPr>
                <a:t>端店铺首页的构成</a:t>
              </a:r>
              <a:endPara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2" name="MH_Other_4">
              <a:extLst>
                <a:ext uri="{FF2B5EF4-FFF2-40B4-BE49-F238E27FC236}">
                  <a16:creationId xmlns:a16="http://schemas.microsoft.com/office/drawing/2014/main" id="{C399B2FF-71D2-4BC3-A2E6-6FF459BF95EC}"/>
                </a:ext>
              </a:extLst>
            </p:cNvPr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503488" y="2441922"/>
              <a:ext cx="227012" cy="2317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3600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62D044"/>
                  </a:solidFill>
                  <a:effectLst/>
                  <a:uLnTx/>
                  <a:uFillTx/>
                  <a:latin typeface="Raavi" pitchFamily="34" charset="0"/>
                  <a:ea typeface="方正舒体" pitchFamily="2" charset="-122"/>
                  <a:cs typeface="Raavi" pitchFamily="34" charset="0"/>
                </a:rPr>
                <a:t>1</a:t>
              </a: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62D044"/>
                </a:solidFill>
                <a:effectLst/>
                <a:uLnTx/>
                <a:uFillTx/>
                <a:latin typeface="Raavi" pitchFamily="34" charset="0"/>
                <a:ea typeface="方正舒体" pitchFamily="2" charset="-122"/>
                <a:cs typeface="Raavi" pitchFamily="34" charset="0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C900D5A9-C01D-4CCC-890A-D3FB517D1E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37173" y="2884136"/>
            <a:ext cx="5157926" cy="313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80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2664" y="223025"/>
            <a:ext cx="4817326" cy="8084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PC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端店铺装修</a:t>
            </a:r>
          </a:p>
        </p:txBody>
      </p:sp>
      <p:sp>
        <p:nvSpPr>
          <p:cNvPr id="55" name="MH_Other_2"/>
          <p:cNvSpPr/>
          <p:nvPr>
            <p:custDataLst>
              <p:tags r:id="rId1"/>
            </p:custDataLst>
          </p:nvPr>
        </p:nvSpPr>
        <p:spPr>
          <a:xfrm>
            <a:off x="9698039" y="3375025"/>
            <a:ext cx="168275" cy="166688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39D7A911-1BE6-432F-B59B-2480983E2405}"/>
              </a:ext>
            </a:extLst>
          </p:cNvPr>
          <p:cNvGrpSpPr/>
          <p:nvPr/>
        </p:nvGrpSpPr>
        <p:grpSpPr>
          <a:xfrm>
            <a:off x="370046" y="1483151"/>
            <a:ext cx="4817327" cy="521419"/>
            <a:chOff x="217612" y="1992065"/>
            <a:chExt cx="4004009" cy="433387"/>
          </a:xfrm>
        </p:grpSpPr>
        <p:sp>
          <p:nvSpPr>
            <p:cNvPr id="7" name="MH_Other_5">
              <a:extLst>
                <a:ext uri="{FF2B5EF4-FFF2-40B4-BE49-F238E27FC236}">
                  <a16:creationId xmlns:a16="http://schemas.microsoft.com/office/drawing/2014/main" id="{33C59CC3-F46C-4D79-81D1-C1DA5EE24834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3807284" y="1993652"/>
              <a:ext cx="414337" cy="431800"/>
            </a:xfrm>
            <a:prstGeom prst="rect">
              <a:avLst/>
            </a:prstGeom>
            <a:solidFill>
              <a:srgbClr val="4F81BD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anose="020B060403050404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" name="MH_SubTitle_1">
              <a:extLst>
                <a:ext uri="{FF2B5EF4-FFF2-40B4-BE49-F238E27FC236}">
                  <a16:creationId xmlns:a16="http://schemas.microsoft.com/office/drawing/2014/main" id="{E1FDA2C3-EC10-41B2-8974-30F1D4BB4FEA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627187" y="1992065"/>
              <a:ext cx="3140419" cy="431800"/>
            </a:xfrm>
            <a:custGeom>
              <a:avLst/>
              <a:gdLst>
                <a:gd name="connsiteX0" fmla="*/ 0 w 4326400"/>
                <a:gd name="connsiteY0" fmla="*/ 0 h 432048"/>
                <a:gd name="connsiteX1" fmla="*/ 4326400 w 4326400"/>
                <a:gd name="connsiteY1" fmla="*/ 0 h 432048"/>
                <a:gd name="connsiteX2" fmla="*/ 4326400 w 4326400"/>
                <a:gd name="connsiteY2" fmla="*/ 432048 h 432048"/>
                <a:gd name="connsiteX3" fmla="*/ 0 w 4326400"/>
                <a:gd name="connsiteY3" fmla="*/ 432048 h 432048"/>
                <a:gd name="connsiteX4" fmla="*/ 37076 w 4326400"/>
                <a:gd name="connsiteY4" fmla="*/ 387112 h 432048"/>
                <a:gd name="connsiteX5" fmla="*/ 89336 w 4326400"/>
                <a:gd name="connsiteY5" fmla="*/ 216024 h 432048"/>
                <a:gd name="connsiteX6" fmla="*/ 37076 w 4326400"/>
                <a:gd name="connsiteY6" fmla="*/ 44937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400" h="432048">
                  <a:moveTo>
                    <a:pt x="0" y="0"/>
                  </a:moveTo>
                  <a:lnTo>
                    <a:pt x="4326400" y="0"/>
                  </a:lnTo>
                  <a:lnTo>
                    <a:pt x="4326400" y="432048"/>
                  </a:lnTo>
                  <a:lnTo>
                    <a:pt x="0" y="432048"/>
                  </a:lnTo>
                  <a:lnTo>
                    <a:pt x="37076" y="387112"/>
                  </a:lnTo>
                  <a:cubicBezTo>
                    <a:pt x="70070" y="338274"/>
                    <a:pt x="89336" y="279399"/>
                    <a:pt x="89336" y="216024"/>
                  </a:cubicBezTo>
                  <a:cubicBezTo>
                    <a:pt x="89336" y="152650"/>
                    <a:pt x="70070" y="93775"/>
                    <a:pt x="37076" y="44937"/>
                  </a:cubicBezTo>
                  <a:close/>
                </a:path>
              </a:pathLst>
            </a:custGeom>
            <a:solidFill>
              <a:srgbClr val="DC676F"/>
            </a:solidFill>
            <a:ln w="25400" cap="flat" cmpd="sng" algn="ctr">
              <a:noFill/>
              <a:prstDash val="solid"/>
            </a:ln>
            <a:effectLst/>
          </p:spPr>
          <p:txBody>
            <a:bodyPr lIns="288000" anchor="ctr">
              <a:normAutofit/>
            </a:bodyPr>
            <a:lstStyle/>
            <a:p>
              <a:pPr lvl="0" algn="just" defTabSz="914400">
                <a:defRPr/>
              </a:pPr>
              <a:r>
                <a:rPr lang="en-US" altLang="zh-CN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PC</a:t>
              </a:r>
              <a:r>
                <a:rPr lang="zh-CN" altLang="en-US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端店铺首页装修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MH_Other_6">
              <a:extLst>
                <a:ext uri="{FF2B5EF4-FFF2-40B4-BE49-F238E27FC236}">
                  <a16:creationId xmlns:a16="http://schemas.microsoft.com/office/drawing/2014/main" id="{236FD4B0-D4D4-4366-9C04-4D84E5983A55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217612" y="2003177"/>
              <a:ext cx="412750" cy="412750"/>
            </a:xfrm>
            <a:prstGeom prst="ellipse">
              <a:avLst/>
            </a:prstGeom>
            <a:noFill/>
            <a:ln w="57150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b="1" i="0" u="none" strike="noStrike" kern="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1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  <p:sp>
        <p:nvSpPr>
          <p:cNvPr id="18" name="MH_SubTitle_1">
            <a:extLst>
              <a:ext uri="{FF2B5EF4-FFF2-40B4-BE49-F238E27FC236}">
                <a16:creationId xmlns:a16="http://schemas.microsoft.com/office/drawing/2014/main" id="{C60C042A-80FE-4B5D-8F5A-D3469971896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591544" y="6218803"/>
            <a:ext cx="2194657" cy="623795"/>
          </a:xfrm>
          <a:prstGeom prst="roundRect">
            <a:avLst/>
          </a:prstGeom>
          <a:solidFill>
            <a:srgbClr val="60A7FF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产品展示</a:t>
            </a:r>
            <a:endParaRPr kumimoji="0" lang="en-US" altLang="zh-CN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669E0D72-126D-4537-8B6C-B2F4501C9CA8}"/>
              </a:ext>
            </a:extLst>
          </p:cNvPr>
          <p:cNvGrpSpPr/>
          <p:nvPr/>
        </p:nvGrpSpPr>
        <p:grpSpPr>
          <a:xfrm>
            <a:off x="971435" y="2097392"/>
            <a:ext cx="3233242" cy="713864"/>
            <a:chOff x="2428874" y="2386360"/>
            <a:chExt cx="4187825" cy="606424"/>
          </a:xfrm>
        </p:grpSpPr>
        <p:sp>
          <p:nvSpPr>
            <p:cNvPr id="20" name="MH_Other_3">
              <a:extLst>
                <a:ext uri="{FF2B5EF4-FFF2-40B4-BE49-F238E27FC236}">
                  <a16:creationId xmlns:a16="http://schemas.microsoft.com/office/drawing/2014/main" id="{01B94352-B583-4EA3-8334-66D1E0337AB5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gray">
            <a:xfrm>
              <a:off x="2566988" y="2735609"/>
              <a:ext cx="3913187" cy="257175"/>
            </a:xfrm>
            <a:custGeom>
              <a:avLst/>
              <a:gdLst>
                <a:gd name="T0" fmla="*/ 20706948 w 1120"/>
                <a:gd name="T1" fmla="*/ 11 h 252"/>
                <a:gd name="T2" fmla="*/ 20629597 w 1120"/>
                <a:gd name="T3" fmla="*/ 11 h 252"/>
                <a:gd name="T4" fmla="*/ 20335316 w 1120"/>
                <a:gd name="T5" fmla="*/ 11 h 252"/>
                <a:gd name="T6" fmla="*/ 19858832 w 1120"/>
                <a:gd name="T7" fmla="*/ 11 h 252"/>
                <a:gd name="T8" fmla="*/ 19191786 w 1120"/>
                <a:gd name="T9" fmla="*/ 11 h 252"/>
                <a:gd name="T10" fmla="*/ 18336532 w 1120"/>
                <a:gd name="T11" fmla="*/ 10 h 252"/>
                <a:gd name="T12" fmla="*/ 17339847 w 1120"/>
                <a:gd name="T13" fmla="*/ 10 h 252"/>
                <a:gd name="T14" fmla="*/ 16196141 w 1120"/>
                <a:gd name="T15" fmla="*/ 10 h 252"/>
                <a:gd name="T16" fmla="*/ 14901486 w 1120"/>
                <a:gd name="T17" fmla="*/ 8 h 252"/>
                <a:gd name="T18" fmla="*/ 13494596 w 1120"/>
                <a:gd name="T19" fmla="*/ 8 h 252"/>
                <a:gd name="T20" fmla="*/ 11942220 w 1120"/>
                <a:gd name="T21" fmla="*/ 8 h 252"/>
                <a:gd name="T22" fmla="*/ 10275918 w 1120"/>
                <a:gd name="T23" fmla="*/ 8 h 252"/>
                <a:gd name="T24" fmla="*/ 8612140 w 1120"/>
                <a:gd name="T25" fmla="*/ 8 h 252"/>
                <a:gd name="T26" fmla="*/ 7098185 w 1120"/>
                <a:gd name="T27" fmla="*/ 8 h 252"/>
                <a:gd name="T28" fmla="*/ 5691769 w 1120"/>
                <a:gd name="T29" fmla="*/ 8 h 252"/>
                <a:gd name="T30" fmla="*/ 4395650 w 1120"/>
                <a:gd name="T31" fmla="*/ 10 h 252"/>
                <a:gd name="T32" fmla="*/ 3293330 w 1120"/>
                <a:gd name="T33" fmla="*/ 10 h 252"/>
                <a:gd name="T34" fmla="*/ 2329965 w 1120"/>
                <a:gd name="T35" fmla="*/ 10 h 252"/>
                <a:gd name="T36" fmla="*/ 1515458 w 1120"/>
                <a:gd name="T37" fmla="*/ 11 h 252"/>
                <a:gd name="T38" fmla="*/ 848370 w 1120"/>
                <a:gd name="T39" fmla="*/ 11 h 252"/>
                <a:gd name="T40" fmla="*/ 371720 w 1120"/>
                <a:gd name="T41" fmla="*/ 11 h 252"/>
                <a:gd name="T42" fmla="*/ 114130 w 1120"/>
                <a:gd name="T43" fmla="*/ 11 h 252"/>
                <a:gd name="T44" fmla="*/ 0 w 1120"/>
                <a:gd name="T45" fmla="*/ 11 h 252"/>
                <a:gd name="T46" fmla="*/ 0 w 1120"/>
                <a:gd name="T47" fmla="*/ 3 h 252"/>
                <a:gd name="T48" fmla="*/ 10353269 w 1120"/>
                <a:gd name="T49" fmla="*/ 0 h 252"/>
                <a:gd name="T50" fmla="*/ 20706948 w 1120"/>
                <a:gd name="T51" fmla="*/ 3 h 252"/>
                <a:gd name="T52" fmla="*/ 20706948 w 1120"/>
                <a:gd name="T53" fmla="*/ 11 h 252"/>
                <a:gd name="T54" fmla="*/ 20706948 w 1120"/>
                <a:gd name="T55" fmla="*/ 11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20"/>
                <a:gd name="T85" fmla="*/ 0 h 252"/>
                <a:gd name="T86" fmla="*/ 1120 w 1120"/>
                <a:gd name="T87" fmla="*/ 252 h 25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MH_SubTitle_2">
              <a:extLst>
                <a:ext uri="{FF2B5EF4-FFF2-40B4-BE49-F238E27FC236}">
                  <a16:creationId xmlns:a16="http://schemas.microsoft.com/office/drawing/2014/main" id="{5E28F9D5-52F5-4E35-8232-562345398D64}"/>
                </a:ext>
              </a:extLst>
            </p:cNvPr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gray">
            <a:xfrm>
              <a:off x="2428874" y="2386360"/>
              <a:ext cx="4187825" cy="531813"/>
            </a:xfrm>
            <a:prstGeom prst="rect">
              <a:avLst/>
            </a:prstGeom>
            <a:gradFill rotWithShape="1">
              <a:gsLst>
                <a:gs pos="0">
                  <a:srgbClr val="A3E391"/>
                </a:gs>
                <a:gs pos="100000">
                  <a:srgbClr val="62D044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uLnTx/>
                  <a:uFillTx/>
                  <a:latin typeface="微软雅黑" pitchFamily="34" charset="-122"/>
                  <a:ea typeface="微软雅黑" pitchFamily="34" charset="-122"/>
                </a:rPr>
                <a:t>PC</a:t>
              </a: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uLnTx/>
                  <a:uFillTx/>
                  <a:latin typeface="微软雅黑" pitchFamily="34" charset="-122"/>
                  <a:ea typeface="微软雅黑" pitchFamily="34" charset="-122"/>
                </a:rPr>
                <a:t>端店铺首页的构成</a:t>
              </a:r>
              <a:endPara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2" name="MH_Other_4">
              <a:extLst>
                <a:ext uri="{FF2B5EF4-FFF2-40B4-BE49-F238E27FC236}">
                  <a16:creationId xmlns:a16="http://schemas.microsoft.com/office/drawing/2014/main" id="{C399B2FF-71D2-4BC3-A2E6-6FF459BF95EC}"/>
                </a:ext>
              </a:extLst>
            </p:cNvPr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503488" y="2441922"/>
              <a:ext cx="227012" cy="2317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3600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62D044"/>
                  </a:solidFill>
                  <a:effectLst/>
                  <a:uLnTx/>
                  <a:uFillTx/>
                  <a:latin typeface="Raavi" pitchFamily="34" charset="0"/>
                  <a:ea typeface="方正舒体" pitchFamily="2" charset="-122"/>
                  <a:cs typeface="Raavi" pitchFamily="34" charset="0"/>
                </a:rPr>
                <a:t>1</a:t>
              </a: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62D044"/>
                </a:solidFill>
                <a:effectLst/>
                <a:uLnTx/>
                <a:uFillTx/>
                <a:latin typeface="Raavi" pitchFamily="34" charset="0"/>
                <a:ea typeface="方正舒体" pitchFamily="2" charset="-122"/>
                <a:cs typeface="Raavi" pitchFamily="34" charset="0"/>
              </a:endParaRP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8F82B55A-31CF-485A-B2A4-6AA4A82021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8646" y="2856031"/>
            <a:ext cx="3783446" cy="320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06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2664" y="223025"/>
            <a:ext cx="4817326" cy="8084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PC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端店铺装修</a:t>
            </a:r>
          </a:p>
        </p:txBody>
      </p:sp>
      <p:sp>
        <p:nvSpPr>
          <p:cNvPr id="55" name="MH_Other_2"/>
          <p:cNvSpPr/>
          <p:nvPr>
            <p:custDataLst>
              <p:tags r:id="rId1"/>
            </p:custDataLst>
          </p:nvPr>
        </p:nvSpPr>
        <p:spPr>
          <a:xfrm>
            <a:off x="9698039" y="3375025"/>
            <a:ext cx="168275" cy="166688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39D7A911-1BE6-432F-B59B-2480983E2405}"/>
              </a:ext>
            </a:extLst>
          </p:cNvPr>
          <p:cNvGrpSpPr/>
          <p:nvPr/>
        </p:nvGrpSpPr>
        <p:grpSpPr>
          <a:xfrm>
            <a:off x="370046" y="1483151"/>
            <a:ext cx="4817327" cy="521419"/>
            <a:chOff x="217612" y="1992065"/>
            <a:chExt cx="4004009" cy="433387"/>
          </a:xfrm>
        </p:grpSpPr>
        <p:sp>
          <p:nvSpPr>
            <p:cNvPr id="7" name="MH_Other_5">
              <a:extLst>
                <a:ext uri="{FF2B5EF4-FFF2-40B4-BE49-F238E27FC236}">
                  <a16:creationId xmlns:a16="http://schemas.microsoft.com/office/drawing/2014/main" id="{33C59CC3-F46C-4D79-81D1-C1DA5EE24834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3807284" y="1993652"/>
              <a:ext cx="414337" cy="431800"/>
            </a:xfrm>
            <a:prstGeom prst="rect">
              <a:avLst/>
            </a:prstGeom>
            <a:solidFill>
              <a:srgbClr val="4F81BD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anose="020B060403050404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" name="MH_SubTitle_1">
              <a:extLst>
                <a:ext uri="{FF2B5EF4-FFF2-40B4-BE49-F238E27FC236}">
                  <a16:creationId xmlns:a16="http://schemas.microsoft.com/office/drawing/2014/main" id="{E1FDA2C3-EC10-41B2-8974-30F1D4BB4FEA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627187" y="1992065"/>
              <a:ext cx="3140419" cy="431800"/>
            </a:xfrm>
            <a:custGeom>
              <a:avLst/>
              <a:gdLst>
                <a:gd name="connsiteX0" fmla="*/ 0 w 4326400"/>
                <a:gd name="connsiteY0" fmla="*/ 0 h 432048"/>
                <a:gd name="connsiteX1" fmla="*/ 4326400 w 4326400"/>
                <a:gd name="connsiteY1" fmla="*/ 0 h 432048"/>
                <a:gd name="connsiteX2" fmla="*/ 4326400 w 4326400"/>
                <a:gd name="connsiteY2" fmla="*/ 432048 h 432048"/>
                <a:gd name="connsiteX3" fmla="*/ 0 w 4326400"/>
                <a:gd name="connsiteY3" fmla="*/ 432048 h 432048"/>
                <a:gd name="connsiteX4" fmla="*/ 37076 w 4326400"/>
                <a:gd name="connsiteY4" fmla="*/ 387112 h 432048"/>
                <a:gd name="connsiteX5" fmla="*/ 89336 w 4326400"/>
                <a:gd name="connsiteY5" fmla="*/ 216024 h 432048"/>
                <a:gd name="connsiteX6" fmla="*/ 37076 w 4326400"/>
                <a:gd name="connsiteY6" fmla="*/ 44937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400" h="432048">
                  <a:moveTo>
                    <a:pt x="0" y="0"/>
                  </a:moveTo>
                  <a:lnTo>
                    <a:pt x="4326400" y="0"/>
                  </a:lnTo>
                  <a:lnTo>
                    <a:pt x="4326400" y="432048"/>
                  </a:lnTo>
                  <a:lnTo>
                    <a:pt x="0" y="432048"/>
                  </a:lnTo>
                  <a:lnTo>
                    <a:pt x="37076" y="387112"/>
                  </a:lnTo>
                  <a:cubicBezTo>
                    <a:pt x="70070" y="338274"/>
                    <a:pt x="89336" y="279399"/>
                    <a:pt x="89336" y="216024"/>
                  </a:cubicBezTo>
                  <a:cubicBezTo>
                    <a:pt x="89336" y="152650"/>
                    <a:pt x="70070" y="93775"/>
                    <a:pt x="37076" y="44937"/>
                  </a:cubicBezTo>
                  <a:close/>
                </a:path>
              </a:pathLst>
            </a:custGeom>
            <a:solidFill>
              <a:srgbClr val="DC676F"/>
            </a:solidFill>
            <a:ln w="25400" cap="flat" cmpd="sng" algn="ctr">
              <a:noFill/>
              <a:prstDash val="solid"/>
            </a:ln>
            <a:effectLst/>
          </p:spPr>
          <p:txBody>
            <a:bodyPr lIns="288000" anchor="ctr">
              <a:normAutofit/>
            </a:bodyPr>
            <a:lstStyle/>
            <a:p>
              <a:pPr lvl="0" algn="just" defTabSz="914400">
                <a:defRPr/>
              </a:pPr>
              <a:r>
                <a:rPr lang="en-US" altLang="zh-CN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PC</a:t>
              </a:r>
              <a:r>
                <a:rPr lang="zh-CN" altLang="en-US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端店铺首页装修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MH_Other_6">
              <a:extLst>
                <a:ext uri="{FF2B5EF4-FFF2-40B4-BE49-F238E27FC236}">
                  <a16:creationId xmlns:a16="http://schemas.microsoft.com/office/drawing/2014/main" id="{236FD4B0-D4D4-4366-9C04-4D84E5983A5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217612" y="2003177"/>
              <a:ext cx="412750" cy="412750"/>
            </a:xfrm>
            <a:prstGeom prst="ellipse">
              <a:avLst/>
            </a:prstGeom>
            <a:noFill/>
            <a:ln w="57150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b="1" i="0" u="none" strike="noStrike" kern="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1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669E0D72-126D-4537-8B6C-B2F4501C9CA8}"/>
              </a:ext>
            </a:extLst>
          </p:cNvPr>
          <p:cNvGrpSpPr/>
          <p:nvPr/>
        </p:nvGrpSpPr>
        <p:grpSpPr>
          <a:xfrm>
            <a:off x="971435" y="2097392"/>
            <a:ext cx="3233242" cy="713864"/>
            <a:chOff x="2428874" y="2386360"/>
            <a:chExt cx="4187825" cy="606424"/>
          </a:xfrm>
        </p:grpSpPr>
        <p:sp>
          <p:nvSpPr>
            <p:cNvPr id="20" name="MH_Other_3">
              <a:extLst>
                <a:ext uri="{FF2B5EF4-FFF2-40B4-BE49-F238E27FC236}">
                  <a16:creationId xmlns:a16="http://schemas.microsoft.com/office/drawing/2014/main" id="{01B94352-B583-4EA3-8334-66D1E0337AB5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gray">
            <a:xfrm>
              <a:off x="2566988" y="2735609"/>
              <a:ext cx="3913187" cy="257175"/>
            </a:xfrm>
            <a:custGeom>
              <a:avLst/>
              <a:gdLst>
                <a:gd name="T0" fmla="*/ 20706948 w 1120"/>
                <a:gd name="T1" fmla="*/ 11 h 252"/>
                <a:gd name="T2" fmla="*/ 20629597 w 1120"/>
                <a:gd name="T3" fmla="*/ 11 h 252"/>
                <a:gd name="T4" fmla="*/ 20335316 w 1120"/>
                <a:gd name="T5" fmla="*/ 11 h 252"/>
                <a:gd name="T6" fmla="*/ 19858832 w 1120"/>
                <a:gd name="T7" fmla="*/ 11 h 252"/>
                <a:gd name="T8" fmla="*/ 19191786 w 1120"/>
                <a:gd name="T9" fmla="*/ 11 h 252"/>
                <a:gd name="T10" fmla="*/ 18336532 w 1120"/>
                <a:gd name="T11" fmla="*/ 10 h 252"/>
                <a:gd name="T12" fmla="*/ 17339847 w 1120"/>
                <a:gd name="T13" fmla="*/ 10 h 252"/>
                <a:gd name="T14" fmla="*/ 16196141 w 1120"/>
                <a:gd name="T15" fmla="*/ 10 h 252"/>
                <a:gd name="T16" fmla="*/ 14901486 w 1120"/>
                <a:gd name="T17" fmla="*/ 8 h 252"/>
                <a:gd name="T18" fmla="*/ 13494596 w 1120"/>
                <a:gd name="T19" fmla="*/ 8 h 252"/>
                <a:gd name="T20" fmla="*/ 11942220 w 1120"/>
                <a:gd name="T21" fmla="*/ 8 h 252"/>
                <a:gd name="T22" fmla="*/ 10275918 w 1120"/>
                <a:gd name="T23" fmla="*/ 8 h 252"/>
                <a:gd name="T24" fmla="*/ 8612140 w 1120"/>
                <a:gd name="T25" fmla="*/ 8 h 252"/>
                <a:gd name="T26" fmla="*/ 7098185 w 1120"/>
                <a:gd name="T27" fmla="*/ 8 h 252"/>
                <a:gd name="T28" fmla="*/ 5691769 w 1120"/>
                <a:gd name="T29" fmla="*/ 8 h 252"/>
                <a:gd name="T30" fmla="*/ 4395650 w 1120"/>
                <a:gd name="T31" fmla="*/ 10 h 252"/>
                <a:gd name="T32" fmla="*/ 3293330 w 1120"/>
                <a:gd name="T33" fmla="*/ 10 h 252"/>
                <a:gd name="T34" fmla="*/ 2329965 w 1120"/>
                <a:gd name="T35" fmla="*/ 10 h 252"/>
                <a:gd name="T36" fmla="*/ 1515458 w 1120"/>
                <a:gd name="T37" fmla="*/ 11 h 252"/>
                <a:gd name="T38" fmla="*/ 848370 w 1120"/>
                <a:gd name="T39" fmla="*/ 11 h 252"/>
                <a:gd name="T40" fmla="*/ 371720 w 1120"/>
                <a:gd name="T41" fmla="*/ 11 h 252"/>
                <a:gd name="T42" fmla="*/ 114130 w 1120"/>
                <a:gd name="T43" fmla="*/ 11 h 252"/>
                <a:gd name="T44" fmla="*/ 0 w 1120"/>
                <a:gd name="T45" fmla="*/ 11 h 252"/>
                <a:gd name="T46" fmla="*/ 0 w 1120"/>
                <a:gd name="T47" fmla="*/ 3 h 252"/>
                <a:gd name="T48" fmla="*/ 10353269 w 1120"/>
                <a:gd name="T49" fmla="*/ 0 h 252"/>
                <a:gd name="T50" fmla="*/ 20706948 w 1120"/>
                <a:gd name="T51" fmla="*/ 3 h 252"/>
                <a:gd name="T52" fmla="*/ 20706948 w 1120"/>
                <a:gd name="T53" fmla="*/ 11 h 252"/>
                <a:gd name="T54" fmla="*/ 20706948 w 1120"/>
                <a:gd name="T55" fmla="*/ 11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20"/>
                <a:gd name="T85" fmla="*/ 0 h 252"/>
                <a:gd name="T86" fmla="*/ 1120 w 1120"/>
                <a:gd name="T87" fmla="*/ 252 h 25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MH_SubTitle_2">
              <a:extLst>
                <a:ext uri="{FF2B5EF4-FFF2-40B4-BE49-F238E27FC236}">
                  <a16:creationId xmlns:a16="http://schemas.microsoft.com/office/drawing/2014/main" id="{5E28F9D5-52F5-4E35-8232-562345398D64}"/>
                </a:ext>
              </a:extLst>
            </p:cNvPr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gray">
            <a:xfrm>
              <a:off x="2428874" y="2386360"/>
              <a:ext cx="4187825" cy="531813"/>
            </a:xfrm>
            <a:prstGeom prst="rect">
              <a:avLst/>
            </a:prstGeom>
            <a:gradFill rotWithShape="1">
              <a:gsLst>
                <a:gs pos="0">
                  <a:srgbClr val="A3E391"/>
                </a:gs>
                <a:gs pos="100000">
                  <a:srgbClr val="62D044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uLnTx/>
                  <a:uFillTx/>
                  <a:latin typeface="微软雅黑" pitchFamily="34" charset="-122"/>
                  <a:ea typeface="微软雅黑" pitchFamily="34" charset="-122"/>
                </a:rPr>
                <a:t>PC</a:t>
              </a: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uLnTx/>
                  <a:uFillTx/>
                  <a:latin typeface="微软雅黑" pitchFamily="34" charset="-122"/>
                  <a:ea typeface="微软雅黑" pitchFamily="34" charset="-122"/>
                </a:rPr>
                <a:t>端店铺首页装修实例操作</a:t>
              </a:r>
              <a:endPara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2" name="MH_Other_4">
              <a:extLst>
                <a:ext uri="{FF2B5EF4-FFF2-40B4-BE49-F238E27FC236}">
                  <a16:creationId xmlns:a16="http://schemas.microsoft.com/office/drawing/2014/main" id="{C399B2FF-71D2-4BC3-A2E6-6FF459BF95EC}"/>
                </a:ext>
              </a:extLst>
            </p:cNvPr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503488" y="2441922"/>
              <a:ext cx="227012" cy="2317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3600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62D044"/>
                  </a:solidFill>
                  <a:effectLst/>
                  <a:uLnTx/>
                  <a:uFillTx/>
                  <a:latin typeface="Raavi" pitchFamily="34" charset="0"/>
                  <a:ea typeface="方正舒体" pitchFamily="2" charset="-122"/>
                  <a:cs typeface="Raavi" pitchFamily="34" charset="0"/>
                </a:rPr>
                <a:t>2</a:t>
              </a: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62D044"/>
                </a:solidFill>
                <a:effectLst/>
                <a:uLnTx/>
                <a:uFillTx/>
                <a:latin typeface="Raavi" pitchFamily="34" charset="0"/>
                <a:ea typeface="方正舒体" pitchFamily="2" charset="-122"/>
                <a:cs typeface="Raavi" pitchFamily="34" charset="0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90497805-772C-4784-B3BB-AE61FB4E47CD}"/>
              </a:ext>
            </a:extLst>
          </p:cNvPr>
          <p:cNvSpPr txBox="1"/>
          <p:nvPr/>
        </p:nvSpPr>
        <p:spPr>
          <a:xfrm>
            <a:off x="870919" y="2846762"/>
            <a:ext cx="1717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编辑</a:t>
            </a:r>
            <a:r>
              <a:rPr lang="en-US" altLang="zh-CN" dirty="0"/>
              <a:t>-</a:t>
            </a:r>
            <a:r>
              <a:rPr lang="zh-CN" altLang="en-US" dirty="0"/>
              <a:t>定义图案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A424836-EDB9-4369-B73E-6CDCA82133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4307" y="3339430"/>
            <a:ext cx="6471821" cy="326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89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50407"/>
  <p:tag name="MH_LIBRARY" val="CONTENTS"/>
  <p:tag name="MH_TYPE" val="OTHERS"/>
  <p:tag name="ID" val="55352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3134253"/>
  <p:tag name="MH_LIBRARY" val="GRAPHIC"/>
  <p:tag name="MH_TYPE" val="Other"/>
  <p:tag name="MH_ORDER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6164318"/>
  <p:tag name="MH_LIBRARY" val="GRAPHIC"/>
  <p:tag name="MH_TYPE" val="Other"/>
  <p:tag name="MH_ORDER" val="4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6164318"/>
  <p:tag name="MH_LIBRARY" val="GRAPHIC"/>
  <p:tag name="MH_TYPE" val="Other"/>
  <p:tag name="MH_ORDER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6164318"/>
  <p:tag name="MH_LIBRARY" val="GRAPHIC"/>
  <p:tag name="MH_TYPE" val="SubTitle"/>
  <p:tag name="MH_ORDER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6164318"/>
  <p:tag name="MH_LIBRARY" val="GRAPHIC"/>
  <p:tag name="MH_TYPE" val="Other"/>
  <p:tag name="MH_ORDER" val="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5057"/>
  <p:tag name="MH_LIBRARY" val="GRAPHIC"/>
  <p:tag name="MH_TYPE" val="Other"/>
  <p:tag name="MH_ORDER" val="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5057"/>
  <p:tag name="MH_LIBRARY" val="GRAPHIC"/>
  <p:tag name="MH_TYPE" val="Other"/>
  <p:tag name="MH_ORDER" val="2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6164318"/>
  <p:tag name="MH_LIBRARY" val="GRAPHIC"/>
  <p:tag name="MH_TYPE" val="Other"/>
  <p:tag name="MH_ORDER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6164318"/>
  <p:tag name="MH_LIBRARY" val="GRAPHIC"/>
  <p:tag name="MH_TYPE" val="SubTitle"/>
  <p:tag name="MH_ORDER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6164318"/>
  <p:tag name="MH_LIBRARY" val="GRAPHIC"/>
  <p:tag name="MH_TYPE" val="Other"/>
  <p:tag name="MH_ORDER" val="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6164318"/>
  <p:tag name="MH_LIBRARY" val="GRAPHIC"/>
  <p:tag name="MH_TYPE" val="Other"/>
  <p:tag name="MH_ORDER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3134253"/>
  <p:tag name="MH_LIBRARY" val="GRAPHIC"/>
  <p:tag name="MH_TYPE" val="SubTitle"/>
  <p:tag name="MH_ORDER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6164318"/>
  <p:tag name="MH_LIBRARY" val="GRAPHIC"/>
  <p:tag name="MH_TYPE" val="SubTitle"/>
  <p:tag name="MH_ORDER" val="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6164318"/>
  <p:tag name="MH_LIBRARY" val="GRAPHIC"/>
  <p:tag name="MH_TYPE" val="Other"/>
  <p:tag name="MH_ORDER" val="4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5057"/>
  <p:tag name="MH_LIBRARY" val="GRAPHIC"/>
  <p:tag name="MH_TYPE" val="Other"/>
  <p:tag name="MH_ORDER" val="2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6164318"/>
  <p:tag name="MH_LIBRARY" val="GRAPHIC"/>
  <p:tag name="MH_TYPE" val="Other"/>
  <p:tag name="MH_ORDER" val="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6164318"/>
  <p:tag name="MH_LIBRARY" val="GRAPHIC"/>
  <p:tag name="MH_TYPE" val="SubTitle"/>
  <p:tag name="MH_ORDER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6164318"/>
  <p:tag name="MH_LIBRARY" val="GRAPHIC"/>
  <p:tag name="MH_TYPE" val="Other"/>
  <p:tag name="MH_ORDER" val="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6164318"/>
  <p:tag name="MH_LIBRARY" val="GRAPHIC"/>
  <p:tag name="MH_TYPE" val="Other"/>
  <p:tag name="MH_ORDER" val="3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6164318"/>
  <p:tag name="MH_LIBRARY" val="GRAPHIC"/>
  <p:tag name="MH_TYPE" val="SubTitle"/>
  <p:tag name="MH_ORDER" val="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6164318"/>
  <p:tag name="MH_LIBRARY" val="GRAPHIC"/>
  <p:tag name="MH_TYPE" val="Other"/>
  <p:tag name="MH_ORDER" val="4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5057"/>
  <p:tag name="MH_LIBRARY" val="GRAPHIC"/>
  <p:tag name="MH_TYPE" val="Other"/>
  <p:tag name="MH_ORDER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3134253"/>
  <p:tag name="MH_LIBRARY" val="GRAPHIC"/>
  <p:tag name="MH_TYPE" val="Other"/>
  <p:tag name="MH_ORDER" val="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5057"/>
  <p:tag name="MH_LIBRARY" val="GRAPHIC"/>
  <p:tag name="MH_TYPE" val="Other"/>
  <p:tag name="MH_ORDER" val="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2103212"/>
  <p:tag name="MH_LIBRARY" val="GRAPHIC"/>
  <p:tag name="MH_TYPE" val="Other"/>
  <p:tag name="MH_ORDER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2103212"/>
  <p:tag name="MH_LIBRARY" val="GRAPHIC"/>
  <p:tag name="MH_TYPE" val="Other"/>
  <p:tag name="MH_ORDER" val="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2103212"/>
  <p:tag name="MH_LIBRARY" val="GRAPHIC"/>
  <p:tag name="MH_TYPE" val="SubTitle"/>
  <p:tag name="MH_ORDER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2103212"/>
  <p:tag name="MH_LIBRARY" val="GRAPHIC"/>
  <p:tag name="MH_TYPE" val="Other"/>
  <p:tag name="MH_ORDER" val="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2103212"/>
  <p:tag name="MH_LIBRARY" val="GRAPHIC"/>
  <p:tag name="MH_TYPE" val="Other"/>
  <p:tag name="MH_ORDER" val="2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2103212"/>
  <p:tag name="MH_LIBRARY" val="GRAPHIC"/>
  <p:tag name="MH_TYPE" val="SubTitle"/>
  <p:tag name="MH_ORDER" val="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5057"/>
  <p:tag name="MH_LIBRARY" val="GRAPHIC"/>
  <p:tag name="MH_TYPE" val="Other"/>
  <p:tag name="MH_ORDER" val="2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2103212"/>
  <p:tag name="MH_LIBRARY" val="GRAPHIC"/>
  <p:tag name="MH_TYPE" val="SubTitle"/>
  <p:tag name="MH_ORDER" val="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5057"/>
  <p:tag name="MH_LIBRARY" val="GRAPHIC"/>
  <p:tag name="MH_TYPE" val="Other"/>
  <p:tag name="MH_ORDER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3134253"/>
  <p:tag name="MH_LIBRARY" val="GRAPHIC"/>
  <p:tag name="MH_TYPE" val="Other"/>
  <p:tag name="MH_ORDER" val="3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2103212"/>
  <p:tag name="MH_LIBRARY" val="GRAPHIC"/>
  <p:tag name="MH_TYPE" val="SubTitle"/>
  <p:tag name="MH_ORDER" val="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5057"/>
  <p:tag name="MH_LIBRARY" val="GRAPHIC"/>
  <p:tag name="MH_TYPE" val="Other"/>
  <p:tag name="MH_ORDER" val="2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2103212"/>
  <p:tag name="MH_LIBRARY" val="GRAPHIC"/>
  <p:tag name="MH_TYPE" val="SubTitle"/>
  <p:tag name="MH_ORDER" val="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5057"/>
  <p:tag name="MH_LIBRARY" val="GRAPHIC"/>
  <p:tag name="MH_TYPE" val="Other"/>
  <p:tag name="MH_ORDER" val="2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2103212"/>
  <p:tag name="MH_LIBRARY" val="GRAPHIC"/>
  <p:tag name="MH_TYPE" val="SubTitle"/>
  <p:tag name="MH_ORDER" val="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5057"/>
  <p:tag name="MH_LIBRARY" val="GRAPHIC"/>
  <p:tag name="MH_TYPE" val="Other"/>
  <p:tag name="MH_ORDER" val="2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2103212"/>
  <p:tag name="MH_LIBRARY" val="GRAPHIC"/>
  <p:tag name="MH_TYPE" val="SubTitle"/>
  <p:tag name="MH_ORDER" val="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5057"/>
  <p:tag name="MH_LIBRARY" val="GRAPHIC"/>
  <p:tag name="MH_TYPE" val="Other"/>
  <p:tag name="MH_ORDER" val="2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2103212"/>
  <p:tag name="MH_LIBRARY" val="GRAPHIC"/>
  <p:tag name="MH_TYPE" val="SubTitle"/>
  <p:tag name="MH_ORDER" val="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5057"/>
  <p:tag name="MH_LIBRARY" val="GRAPHIC"/>
  <p:tag name="MH_TYPE" val="Other"/>
  <p:tag name="MH_ORDER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3134253"/>
  <p:tag name="MH_LIBRARY" val="GRAPHIC"/>
  <p:tag name="MH_TYPE" val="Other"/>
  <p:tag name="MH_ORDER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5057"/>
  <p:tag name="MH_LIBRARY" val="GRAPHIC"/>
  <p:tag name="MH_TYPE" val="Other"/>
  <p:tag name="MH_ORDER" val="2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5057"/>
  <p:tag name="MH_LIBRARY" val="GRAPHIC"/>
  <p:tag name="MH_TYPE" val="Other"/>
  <p:tag name="MH_ORDER" val="2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5057"/>
  <p:tag name="MH_LIBRARY" val="GRAPHIC"/>
  <p:tag name="MH_TYPE" val="Other"/>
  <p:tag name="MH_ORDER" val="2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5057"/>
  <p:tag name="MH_LIBRARY" val="GRAPHIC"/>
  <p:tag name="MH_TYPE" val="Other"/>
  <p:tag name="MH_ORDER" val="2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5057"/>
  <p:tag name="MH_LIBRARY" val="GRAPHIC"/>
  <p:tag name="MH_TYPE" val="Other"/>
  <p:tag name="MH_ORDER" val="2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5057"/>
  <p:tag name="MH_LIBRARY" val="GRAPHIC"/>
  <p:tag name="MH_TYPE" val="Other"/>
  <p:tag name="MH_ORDER" val="2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5057"/>
  <p:tag name="MH_LIBRARY" val="GRAPHIC"/>
  <p:tag name="MH_TYPE" val="Other"/>
  <p:tag name="MH_ORDER" val="2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5057"/>
  <p:tag name="MH_LIBRARY" val="GRAPHIC"/>
  <p:tag name="MH_TYPE" val="Other"/>
  <p:tag name="MH_ORDER" val="2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5057"/>
  <p:tag name="MH_LIBRARY" val="GRAPHIC"/>
  <p:tag name="MH_TYPE" val="Other"/>
  <p:tag name="MH_ORDER" val="2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5057"/>
  <p:tag name="MH_LIBRARY" val="GRAPHIC"/>
  <p:tag name="MH_TYPE" val="Other"/>
  <p:tag name="MH_ORDER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5057"/>
  <p:tag name="MH_LIBRARY" val="GRAPHIC"/>
  <p:tag name="MH_TYPE" val="Other"/>
  <p:tag name="MH_ORDER" val="2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5057"/>
  <p:tag name="MH_LIBRARY" val="GRAPHIC"/>
  <p:tag name="MH_TYPE" val="Other"/>
  <p:tag name="MH_ORDER" val="2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5057"/>
  <p:tag name="MH_LIBRARY" val="GRAPHIC"/>
  <p:tag name="MH_TYPE" val="Other"/>
  <p:tag name="MH_ORDER" val="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5057"/>
  <p:tag name="MH_LIBRARY" val="GRAPHIC"/>
  <p:tag name="MH_TYPE" val="Other"/>
  <p:tag name="MH_ORDER" val="2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5057"/>
  <p:tag name="MH_LIBRARY" val="GRAPHIC"/>
  <p:tag name="MH_TYPE" val="Other"/>
  <p:tag name="MH_ORDER" val="2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50407"/>
  <p:tag name="MH_LIBRARY" val="CONTENTS"/>
  <p:tag name="MH_AUTOCOLOR" val="TRUE"/>
  <p:tag name="MH_TYPE" val="CONTENTS"/>
  <p:tag name="ID" val="553524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50407"/>
  <p:tag name="MH_LIBRARY" val="CONTENTS"/>
  <p:tag name="MH_TYPE" val="OTHERS"/>
  <p:tag name="ID" val="55352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15052"/>
  <p:tag name="MH_LIBRARY" val="GRAPHIC"/>
  <p:tag name="MH_TYPE" val="Other"/>
  <p:tag name="MH_ORDER" val="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15052"/>
  <p:tag name="MH_LIBRARY" val="GRAPHIC"/>
  <p:tag name="MH_TYPE" val="SubTitle"/>
  <p:tag name="MH_ORDER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15052"/>
  <p:tag name="MH_LIBRARY" val="GRAPHIC"/>
  <p:tag name="MH_TYPE" val="Other"/>
  <p:tag name="MH_ORDER" val="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15052"/>
  <p:tag name="MH_LIBRARY" val="GRAPHIC"/>
  <p:tag name="MH_TYPE" val="Other"/>
  <p:tag name="MH_ORDER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50407"/>
  <p:tag name="MH_LIBRARY" val="CONTENTS"/>
  <p:tag name="MH_TYPE" val="OTHERS"/>
  <p:tag name="ID" val="55352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15052"/>
  <p:tag name="MH_LIBRARY" val="GRAPHIC"/>
  <p:tag name="MH_TYPE" val="SubTitle"/>
  <p:tag name="MH_ORDER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15052"/>
  <p:tag name="MH_LIBRARY" val="GRAPHIC"/>
  <p:tag name="MH_TYPE" val="Other"/>
  <p:tag name="MH_ORDER" val="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5057"/>
  <p:tag name="MH_LIBRARY" val="GRAPHIC"/>
  <p:tag name="MH_TYPE" val="Other"/>
  <p:tag name="MH_ORDER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2103212"/>
  <p:tag name="MH_LIBRARY" val="GRAPHIC"/>
  <p:tag name="MH_TYPE" val="SubTitle"/>
  <p:tag name="MH_ORDER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6164318"/>
  <p:tag name="MH_LIBRARY" val="GRAPHIC"/>
  <p:tag name="MH_TYPE" val="Other"/>
  <p:tag name="MH_ORDER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6164318"/>
  <p:tag name="MH_LIBRARY" val="GRAPHIC"/>
  <p:tag name="MH_TYPE" val="SubTitle"/>
  <p:tag name="MH_ORDER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6164318"/>
  <p:tag name="MH_LIBRARY" val="GRAPHIC"/>
  <p:tag name="MH_TYPE" val="Other"/>
  <p:tag name="MH_ORDER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15052"/>
  <p:tag name="MH_LIBRARY" val="GRAPHIC"/>
  <p:tag name="MH_TYPE" val="Other"/>
  <p:tag name="MH_ORDER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15052"/>
  <p:tag name="MH_LIBRARY" val="GRAPHIC"/>
  <p:tag name="MH_TYPE" val="SubTitle"/>
  <p:tag name="MH_ORDER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15052"/>
  <p:tag name="MH_LIBRARY" val="GRAPHIC"/>
  <p:tag name="MH_TYPE" val="Other"/>
  <p:tag name="MH_ORDER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50407"/>
  <p:tag name="MH_LIBRARY" val="CONTENTS"/>
  <p:tag name="MH_AUTOCOLOR" val="TRUE"/>
  <p:tag name="MH_TYPE" val="CONTENTS"/>
  <p:tag name="ID" val="55352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5057"/>
  <p:tag name="MH_LIBRARY" val="GRAPHIC"/>
  <p:tag name="MH_TYPE" val="Other"/>
  <p:tag name="MH_ORDER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2103212"/>
  <p:tag name="MH_LIBRARY" val="GRAPHIC"/>
  <p:tag name="MH_TYPE" val="SubTitle"/>
  <p:tag name="MH_ORDER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6164318"/>
  <p:tag name="MH_LIBRARY" val="GRAPHIC"/>
  <p:tag name="MH_TYPE" val="Other"/>
  <p:tag name="MH_ORDER" val="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6164318"/>
  <p:tag name="MH_LIBRARY" val="GRAPHIC"/>
  <p:tag name="MH_TYPE" val="SubTitle"/>
  <p:tag name="MH_ORDER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6164318"/>
  <p:tag name="MH_LIBRARY" val="GRAPHIC"/>
  <p:tag name="MH_TYPE" val="Other"/>
  <p:tag name="MH_ORDER" val="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15052"/>
  <p:tag name="MH_LIBRARY" val="GRAPHIC"/>
  <p:tag name="MH_TYPE" val="Other"/>
  <p:tag name="MH_ORDER" val="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15052"/>
  <p:tag name="MH_LIBRARY" val="GRAPHIC"/>
  <p:tag name="MH_TYPE" val="SubTitle"/>
  <p:tag name="MH_ORDER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15052"/>
  <p:tag name="MH_LIBRARY" val="GRAPHIC"/>
  <p:tag name="MH_TYPE" val="Other"/>
  <p:tag name="MH_ORDER" val="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5057"/>
  <p:tag name="MH_LIBRARY" val="GRAPHIC"/>
  <p:tag name="MH_TYPE" val="Other"/>
  <p:tag name="MH_ORDER" val="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2103212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50407"/>
  <p:tag name="MH_LIBRARY" val="CONTENTS"/>
  <p:tag name="MH_TYPE" val="OTHERS"/>
  <p:tag name="ID" val="55352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6164318"/>
  <p:tag name="MH_LIBRARY" val="GRAPHIC"/>
  <p:tag name="MH_TYPE" val="Other"/>
  <p:tag name="MH_ORDER" val="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6164318"/>
  <p:tag name="MH_LIBRARY" val="GRAPHIC"/>
  <p:tag name="MH_TYPE" val="SubTitle"/>
  <p:tag name="MH_ORDER" val="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6164318"/>
  <p:tag name="MH_LIBRARY" val="GRAPHIC"/>
  <p:tag name="MH_TYPE" val="Other"/>
  <p:tag name="MH_ORDER" val="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15052"/>
  <p:tag name="MH_LIBRARY" val="GRAPHIC"/>
  <p:tag name="MH_TYPE" val="Other"/>
  <p:tag name="MH_ORDER" val="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15052"/>
  <p:tag name="MH_LIBRARY" val="GRAPHIC"/>
  <p:tag name="MH_TYPE" val="SubTitle"/>
  <p:tag name="MH_ORDER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15052"/>
  <p:tag name="MH_LIBRARY" val="GRAPHIC"/>
  <p:tag name="MH_TYPE" val="Other"/>
  <p:tag name="MH_ORDER" val="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5057"/>
  <p:tag name="MH_LIBRARY" val="GRAPHIC"/>
  <p:tag name="MH_TYPE" val="Other"/>
  <p:tag name="MH_ORDER" val="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2103212"/>
  <p:tag name="MH_LIBRARY" val="GRAPHIC"/>
  <p:tag name="MH_TYPE" val="SubTitle"/>
  <p:tag name="MH_ORDER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6164318"/>
  <p:tag name="MH_LIBRARY" val="GRAPHIC"/>
  <p:tag name="MH_TYPE" val="Other"/>
  <p:tag name="MH_ORDER" val="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6164318"/>
  <p:tag name="MH_LIBRARY" val="GRAPHIC"/>
  <p:tag name="MH_TYPE" val="SubTitle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3134253"/>
  <p:tag name="MH_LIBRARY" val="GRAPHIC"/>
  <p:tag name="MH_TYPE" val="Other"/>
  <p:tag name="MH_ORDER" val="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6164318"/>
  <p:tag name="MH_LIBRARY" val="GRAPHIC"/>
  <p:tag name="MH_TYPE" val="Other"/>
  <p:tag name="MH_ORDER" val="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15052"/>
  <p:tag name="MH_LIBRARY" val="GRAPHIC"/>
  <p:tag name="MH_TYPE" val="Other"/>
  <p:tag name="MH_ORDER" val="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15052"/>
  <p:tag name="MH_LIBRARY" val="GRAPHIC"/>
  <p:tag name="MH_TYPE" val="SubTitle"/>
  <p:tag name="MH_ORDER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15052"/>
  <p:tag name="MH_LIBRARY" val="GRAPHIC"/>
  <p:tag name="MH_TYPE" val="Other"/>
  <p:tag name="MH_ORDER" val="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5057"/>
  <p:tag name="MH_LIBRARY" val="GRAPHIC"/>
  <p:tag name="MH_TYPE" val="Other"/>
  <p:tag name="MH_ORDER" val="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2103212"/>
  <p:tag name="MH_LIBRARY" val="GRAPHIC"/>
  <p:tag name="MH_TYPE" val="SubTitle"/>
  <p:tag name="MH_ORDER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6164318"/>
  <p:tag name="MH_LIBRARY" val="GRAPHIC"/>
  <p:tag name="MH_TYPE" val="Other"/>
  <p:tag name="MH_ORDER" val="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6164318"/>
  <p:tag name="MH_LIBRARY" val="GRAPHIC"/>
  <p:tag name="MH_TYPE" val="SubTitle"/>
  <p:tag name="MH_ORDER" val="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6164318"/>
  <p:tag name="MH_LIBRARY" val="GRAPHIC"/>
  <p:tag name="MH_TYPE" val="Other"/>
  <p:tag name="MH_ORDER" val="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15052"/>
  <p:tag name="MH_LIBRARY" val="GRAPHIC"/>
  <p:tag name="MH_TYPE" val="Other"/>
  <p:tag name="MH_ORDER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3134253"/>
  <p:tag name="MH_LIBRARY" val="GRAPHIC"/>
  <p:tag name="MH_TYPE" val="Other"/>
  <p:tag name="MH_ORDER" val="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15052"/>
  <p:tag name="MH_LIBRARY" val="GRAPHIC"/>
  <p:tag name="MH_TYPE" val="SubTitle"/>
  <p:tag name="MH_ORDER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15052"/>
  <p:tag name="MH_LIBRARY" val="GRAPHIC"/>
  <p:tag name="MH_TYPE" val="Other"/>
  <p:tag name="MH_ORDER" val="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5057"/>
  <p:tag name="MH_LIBRARY" val="GRAPHIC"/>
  <p:tag name="MH_TYPE" val="Other"/>
  <p:tag name="MH_ORDER" val="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6164318"/>
  <p:tag name="MH_LIBRARY" val="GRAPHIC"/>
  <p:tag name="MH_TYPE" val="Other"/>
  <p:tag name="MH_ORDER" val="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6164318"/>
  <p:tag name="MH_LIBRARY" val="GRAPHIC"/>
  <p:tag name="MH_TYPE" val="SubTitle"/>
  <p:tag name="MH_ORDER" val="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6164318"/>
  <p:tag name="MH_LIBRARY" val="GRAPHIC"/>
  <p:tag name="MH_TYPE" val="Other"/>
  <p:tag name="MH_ORDER" val="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15052"/>
  <p:tag name="MH_LIBRARY" val="GRAPHIC"/>
  <p:tag name="MH_TYPE" val="Other"/>
  <p:tag name="MH_ORDER" val="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15052"/>
  <p:tag name="MH_LIBRARY" val="GRAPHIC"/>
  <p:tag name="MH_TYPE" val="SubTitle"/>
  <p:tag name="MH_ORDER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15052"/>
  <p:tag name="MH_LIBRARY" val="GRAPHIC"/>
  <p:tag name="MH_TYPE" val="Other"/>
  <p:tag name="MH_ORDER" val="6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5057"/>
  <p:tag name="MH_LIBRARY" val="GRAPHIC"/>
  <p:tag name="MH_TYPE" val="Other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3134253"/>
  <p:tag name="MH_LIBRARY" val="GRAPHIC"/>
  <p:tag name="MH_TYPE" val="SubTitle"/>
  <p:tag name="MH_ORDER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6164318"/>
  <p:tag name="MH_LIBRARY" val="GRAPHIC"/>
  <p:tag name="MH_TYPE" val="Other"/>
  <p:tag name="MH_ORDER" val="3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6164318"/>
  <p:tag name="MH_LIBRARY" val="GRAPHIC"/>
  <p:tag name="MH_TYPE" val="SubTitle"/>
  <p:tag name="MH_ORDER" val="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6164318"/>
  <p:tag name="MH_LIBRARY" val="GRAPHIC"/>
  <p:tag name="MH_TYPE" val="Other"/>
  <p:tag name="MH_ORDER" val="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15052"/>
  <p:tag name="MH_LIBRARY" val="GRAPHIC"/>
  <p:tag name="MH_TYPE" val="Other"/>
  <p:tag name="MH_ORDER" val="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15052"/>
  <p:tag name="MH_LIBRARY" val="GRAPHIC"/>
  <p:tag name="MH_TYPE" val="SubTitle"/>
  <p:tag name="MH_ORDER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15052"/>
  <p:tag name="MH_LIBRARY" val="GRAPHIC"/>
  <p:tag name="MH_TYPE" val="Other"/>
  <p:tag name="MH_ORDER" val="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5057"/>
  <p:tag name="MH_LIBRARY" val="GRAPHIC"/>
  <p:tag name="MH_TYPE" val="Other"/>
  <p:tag name="MH_ORDER" val="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6164318"/>
  <p:tag name="MH_LIBRARY" val="GRAPHIC"/>
  <p:tag name="MH_TYPE" val="Other"/>
  <p:tag name="MH_ORDER" val="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6164318"/>
  <p:tag name="MH_LIBRARY" val="GRAPHIC"/>
  <p:tag name="MH_TYPE" val="SubTitle"/>
  <p:tag name="MH_ORDER" val="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6164318"/>
  <p:tag name="MH_LIBRARY" val="GRAPHIC"/>
  <p:tag name="MH_TYPE" val="Other"/>
  <p:tag name="MH_ORDER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3134253"/>
  <p:tag name="MH_LIBRARY" val="GRAPHIC"/>
  <p:tag name="MH_TYPE" val="Other"/>
  <p:tag name="MH_ORDER" val="2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15052"/>
  <p:tag name="MH_LIBRARY" val="GRAPHIC"/>
  <p:tag name="MH_TYPE" val="Other"/>
  <p:tag name="MH_ORDER" val="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15052"/>
  <p:tag name="MH_LIBRARY" val="GRAPHIC"/>
  <p:tag name="MH_TYPE" val="SubTitle"/>
  <p:tag name="MH_ORDER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15052"/>
  <p:tag name="MH_LIBRARY" val="GRAPHIC"/>
  <p:tag name="MH_TYPE" val="Other"/>
  <p:tag name="MH_ORDER" val="6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5057"/>
  <p:tag name="MH_LIBRARY" val="GRAPHIC"/>
  <p:tag name="MH_TYPE" val="Other"/>
  <p:tag name="MH_ORDER" val="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6164318"/>
  <p:tag name="MH_LIBRARY" val="GRAPHIC"/>
  <p:tag name="MH_TYPE" val="Other"/>
  <p:tag name="MH_ORDER" val="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6164318"/>
  <p:tag name="MH_LIBRARY" val="GRAPHIC"/>
  <p:tag name="MH_TYPE" val="SubTitle"/>
  <p:tag name="MH_ORDER" val="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6164318"/>
  <p:tag name="MH_LIBRARY" val="GRAPHIC"/>
  <p:tag name="MH_TYPE" val="Other"/>
  <p:tag name="MH_ORDER" val="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15052"/>
  <p:tag name="MH_LIBRARY" val="GRAPHIC"/>
  <p:tag name="MH_TYPE" val="Other"/>
  <p:tag name="MH_ORDER" val="5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15052"/>
  <p:tag name="MH_LIBRARY" val="GRAPHIC"/>
  <p:tag name="MH_TYPE" val="SubTitle"/>
  <p:tag name="MH_ORDER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15052"/>
  <p:tag name="MH_LIBRARY" val="GRAPHIC"/>
  <p:tag name="MH_TYPE" val="Other"/>
  <p:tag name="MH_ORDER" val="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3134253"/>
  <p:tag name="MH_LIBRARY" val="GRAPHIC"/>
  <p:tag name="MH_TYPE" val="Other"/>
  <p:tag name="MH_ORDER" val="3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5057"/>
  <p:tag name="MH_LIBRARY" val="GRAPHIC"/>
  <p:tag name="MH_TYPE" val="Other"/>
  <p:tag name="MH_ORDER" val="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6164318"/>
  <p:tag name="MH_LIBRARY" val="GRAPHIC"/>
  <p:tag name="MH_TYPE" val="Other"/>
  <p:tag name="MH_ORDER" val="3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6164318"/>
  <p:tag name="MH_LIBRARY" val="GRAPHIC"/>
  <p:tag name="MH_TYPE" val="SubTitle"/>
  <p:tag name="MH_ORDER" val="2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6164318"/>
  <p:tag name="MH_LIBRARY" val="GRAPHIC"/>
  <p:tag name="MH_TYPE" val="Other"/>
  <p:tag name="MH_ORDER" val="4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15052"/>
  <p:tag name="MH_LIBRARY" val="GRAPHIC"/>
  <p:tag name="MH_TYPE" val="Other"/>
  <p:tag name="MH_ORDER" val="5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15052"/>
  <p:tag name="MH_LIBRARY" val="GRAPHIC"/>
  <p:tag name="MH_TYPE" val="SubTitle"/>
  <p:tag name="MH_ORDER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15052"/>
  <p:tag name="MH_LIBRARY" val="GRAPHIC"/>
  <p:tag name="MH_TYPE" val="Other"/>
  <p:tag name="MH_ORDER" val="6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5057"/>
  <p:tag name="MH_LIBRARY" val="GRAPHIC"/>
  <p:tag name="MH_TYPE" val="Other"/>
  <p:tag name="MH_ORDER" val="2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6164318"/>
  <p:tag name="MH_LIBRARY" val="GRAPHIC"/>
  <p:tag name="MH_TYPE" val="Other"/>
  <p:tag name="MH_ORDER" val="3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6164318"/>
  <p:tag name="MH_LIBRARY" val="GRAPHIC"/>
  <p:tag name="MH_TYPE" val="SubTitle"/>
  <p:tag name="MH_ORDER" val="2"/>
</p:tagLst>
</file>

<file path=ppt/theme/theme1.xml><?xml version="1.0" encoding="utf-8"?>
<a:theme xmlns:a="http://schemas.openxmlformats.org/drawingml/2006/main" name="Office 主题​​">
  <a:themeElements>
    <a:clrScheme name="蓝色暖调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自定义 1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6862</TotalTime>
  <Words>1271</Words>
  <Application>Microsoft Office PowerPoint</Application>
  <PresentationFormat>全屏显示(4:3)</PresentationFormat>
  <Paragraphs>258</Paragraphs>
  <Slides>41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52" baseType="lpstr">
      <vt:lpstr>Arial Unicode MS</vt:lpstr>
      <vt:lpstr>等线</vt:lpstr>
      <vt:lpstr>等线 Light</vt:lpstr>
      <vt:lpstr>微软雅黑</vt:lpstr>
      <vt:lpstr>Arial</vt:lpstr>
      <vt:lpstr>Calibri</vt:lpstr>
      <vt:lpstr>Raavi</vt:lpstr>
      <vt:lpstr>Times New Roman</vt:lpstr>
      <vt:lpstr>Verdana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人事部 李飞</dc:creator>
  <cp:lastModifiedBy>xia qingsong</cp:lastModifiedBy>
  <cp:revision>293</cp:revision>
  <dcterms:created xsi:type="dcterms:W3CDTF">2017-08-22T06:46:00Z</dcterms:created>
  <dcterms:modified xsi:type="dcterms:W3CDTF">2022-04-16T10:04:48Z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2052-10.1.0.6749</vt:lpwstr>
  </property>
</Properties>
</file>